
<file path=[Content_Types].xml><?xml version="1.0" encoding="utf-8"?>
<Types xmlns="http://schemas.openxmlformats.org/package/2006/content-types">
  <Default Extension="rels" ContentType="application/vnd.openxmlformats-package.relationships+xml"/>
  <Default Extension="dat" ContentType="application/unknown"/>
  <Default Extension="jpeg" ContentType="image/jpeg"/>
  <Default Extension="png" ContentType="image/png"/>
  <Default Extension="emf" ContentType="image/x-emf"/>
  <Override PartName="/customXml/item1.xml" ContentType="application/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uthors.xml" ContentType="application/vnd.ms-powerpoint.authors+xml"/>
  <Override PartName="/ppt/changesInfos/changesInfo1.xml" ContentType="application/vnd.ms-powerpoint.changesinfo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7.10-->
<p:presentation xmlns:r="http://schemas.openxmlformats.org/officeDocument/2006/relationships" xmlns:a="http://schemas.openxmlformats.org/drawingml/2006/main" xmlns:p="http://schemas.openxmlformats.org/presentationml/2006/main" firstSlideNum="4" saveSubsetFonts="1">
  <p:sldMasterIdLst>
    <p:sldMasterId id="2147483648" r:id="rId4"/>
  </p:sldMasterIdLst>
  <p:notesMasterIdLst>
    <p:notesMasterId r:id="rId5"/>
  </p:notesMasterIdLst>
  <p:sldIdLst>
    <p:sldId id="264" r:id="rId6"/>
    <p:sldId id="256" r:id="rId7"/>
    <p:sldId id="275" r:id="rId8"/>
    <p:sldId id="257" r:id="rId9"/>
    <p:sldId id="274" r:id="rId10"/>
    <p:sldId id="261" r:id="rId11"/>
    <p:sldId id="276" r:id="rId12"/>
    <p:sldId id="277" r:id="rId13"/>
    <p:sldId id="278" r:id="rId14"/>
    <p:sldId id="279" r:id="rId15"/>
    <p:sldId id="258" r:id="rId16"/>
    <p:sldId id="280" r:id="rId17"/>
  </p:sldIdLst>
  <p:sldSz cx="12192000" cy="6858000"/>
  <p:notesSz cx="6858000" cy="9144000"/>
  <p:custDataLst>
    <p:tags r:id="rId18"/>
  </p:custData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0C54E1B-ACA2-728C-061F-18898EEE845D}" name="Salla Kallio" initials="SK" userId="S::salla.kallio_yhteisetlapsemme.fi#ext#@koulutuselamaanfi.onmicrosoft.com::ee1e2c3b-e144-48bf-8658-3055a510c8c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AF38"/>
    <a:srgbClr val="F5E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92C4EA-DC8A-B348-97BC-10C610FAC052}" v="34" dt="2022-03-16T13:37:05.216"/>
  </p1510:revLst>
</p1510:revInfo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147"/>
    <p:restoredTop sz="94597"/>
  </p:normalViewPr>
  <p:slideViewPr>
    <p:cSldViewPr snapToGrid="0">
      <p:cViewPr varScale="1">
        <p:scale>
          <a:sx n="84" d="100"/>
          <a:sy n="84" d="100"/>
        </p:scale>
        <p:origin x="184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tags" Target="tags/tag76.xml" /><Relationship Id="rId19" Type="http://schemas.openxmlformats.org/officeDocument/2006/relationships/presProps" Target="presProps.xml" /><Relationship Id="rId2" Type="http://schemas.openxmlformats.org/officeDocument/2006/relationships/customXml" Target="../customXml/item2.xml" /><Relationship Id="rId20" Type="http://schemas.openxmlformats.org/officeDocument/2006/relationships/viewProps" Target="viewProps.xml" /><Relationship Id="rId21" Type="http://schemas.openxmlformats.org/officeDocument/2006/relationships/theme" Target="theme/theme1.xml" /><Relationship Id="rId22" Type="http://schemas.microsoft.com/office/2016/11/relationships/changesInfo" Target="changesInfos/changesInfo1.xml" /><Relationship Id="rId23" Type="http://schemas.microsoft.com/office/2015/10/relationships/revisionInfo" Target="revisionInfo.xml" /><Relationship Id="rId24" Type="http://schemas.microsoft.com/office/2018/10/relationships/authors" Target="authors.xml" /><Relationship Id="rId25" Type="http://schemas.openxmlformats.org/officeDocument/2006/relationships/tableStyles" Target="tableStyles.xml" /><Relationship Id="rId3" Type="http://schemas.openxmlformats.org/officeDocument/2006/relationships/customXml" Target="../customXml/item3.xml" /><Relationship Id="rId4" Type="http://schemas.openxmlformats.org/officeDocument/2006/relationships/slideMaster" Target="slideMasters/slideMaster1.xml" /><Relationship Id="rId5" Type="http://schemas.openxmlformats.org/officeDocument/2006/relationships/notesMaster" Target="notesMasters/notes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la Kallio" userId="S::salla.kallio_yhteisetlapsemme.fi#ext#@koulutuselamaanfi.onmicrosoft.com::ee1e2c3b-e144-48bf-8658-3055a510c8ca" providerId="AD" clId="Web-{18BCA948-3EA4-423B-99A5-D018E7E6295B}"/>
    <pc:docChg chg="mod modSld">
      <pc:chgData name="Salla Kallio" userId="S::salla.kallio_yhteisetlapsemme.fi#ext#@koulutuselamaanfi.onmicrosoft.com::ee1e2c3b-e144-48bf-8658-3055a510c8ca" providerId="AD" clId="Web-{18BCA948-3EA4-423B-99A5-D018E7E6295B}" dt="2022-03-04T13:47:39.485" v="9"/>
      <pc:docMkLst>
        <pc:docMk/>
      </pc:docMkLst>
      <pc:sldChg chg="addSp modSp addCm">
        <pc:chgData name="Salla Kallio" userId="S::salla.kallio_yhteisetlapsemme.fi#ext#@koulutuselamaanfi.onmicrosoft.com::ee1e2c3b-e144-48bf-8658-3055a510c8ca" providerId="AD" clId="Web-{18BCA948-3EA4-423B-99A5-D018E7E6295B}" dt="2022-03-04T13:47:39.485" v="9"/>
        <pc:sldMkLst>
          <pc:docMk/>
          <pc:sldMk cId="3775544741" sldId="279"/>
        </pc:sldMkLst>
        <pc:spChg chg="mod">
          <ac:chgData name="Salla Kallio" userId="S::salla.kallio_yhteisetlapsemme.fi#ext#@koulutuselamaanfi.onmicrosoft.com::ee1e2c3b-e144-48bf-8658-3055a510c8ca" providerId="AD" clId="Web-{18BCA948-3EA4-423B-99A5-D018E7E6295B}" dt="2022-03-04T13:45:49.810" v="3" actId="14100"/>
          <ac:spMkLst>
            <pc:docMk/>
            <pc:sldMk cId="3775544741" sldId="279"/>
            <ac:spMk id="3" creationId="{2B324C81-2CA4-41B5-AC11-DF44CE2A009F}"/>
          </ac:spMkLst>
        </pc:spChg>
        <pc:picChg chg="add mod">
          <ac:chgData name="Salla Kallio" userId="S::salla.kallio_yhteisetlapsemme.fi#ext#@koulutuselamaanfi.onmicrosoft.com::ee1e2c3b-e144-48bf-8658-3055a510c8ca" providerId="AD" clId="Web-{18BCA948-3EA4-423B-99A5-D018E7E6295B}" dt="2022-03-04T13:46:51.655" v="7" actId="1076"/>
          <ac:picMkLst>
            <pc:docMk/>
            <pc:sldMk cId="3775544741" sldId="279"/>
            <ac:picMk id="4" creationId="{EFA2B9D4-74CD-470B-95F0-E43EA3E62AA2}"/>
          </ac:picMkLst>
        </pc:picChg>
      </pc:sldChg>
    </pc:docChg>
  </pc:docChgLst>
  <pc:docChgLst>
    <pc:chgData name="Salla Kallio" userId="S::salla.kallio_yhteisetlapsemme.fi#ext#@koulutuselamaanfi.onmicrosoft.com::ee1e2c3b-e144-48bf-8658-3055a510c8ca" providerId="AD" clId="Web-{66D1A863-1319-4CAA-B52F-5D5FA1B24AB8}"/>
    <pc:docChg chg="modSld">
      <pc:chgData name="Salla Kallio" userId="S::salla.kallio_yhteisetlapsemme.fi#ext#@koulutuselamaanfi.onmicrosoft.com::ee1e2c3b-e144-48bf-8658-3055a510c8ca" providerId="AD" clId="Web-{66D1A863-1319-4CAA-B52F-5D5FA1B24AB8}" dt="2022-03-04T08:43:01.287" v="8" actId="20577"/>
      <pc:docMkLst>
        <pc:docMk/>
      </pc:docMkLst>
      <pc:sldChg chg="modSp">
        <pc:chgData name="Salla Kallio" userId="S::salla.kallio_yhteisetlapsemme.fi#ext#@koulutuselamaanfi.onmicrosoft.com::ee1e2c3b-e144-48bf-8658-3055a510c8ca" providerId="AD" clId="Web-{66D1A863-1319-4CAA-B52F-5D5FA1B24AB8}" dt="2022-03-04T08:43:01.287" v="8" actId="20577"/>
        <pc:sldMkLst>
          <pc:docMk/>
          <pc:sldMk cId="782385677" sldId="256"/>
        </pc:sldMkLst>
        <pc:spChg chg="mod">
          <ac:chgData name="Salla Kallio" userId="S::salla.kallio_yhteisetlapsemme.fi#ext#@koulutuselamaanfi.onmicrosoft.com::ee1e2c3b-e144-48bf-8658-3055a510c8ca" providerId="AD" clId="Web-{66D1A863-1319-4CAA-B52F-5D5FA1B24AB8}" dt="2022-03-04T08:43:01.287" v="8" actId="20577"/>
          <ac:spMkLst>
            <pc:docMk/>
            <pc:sldMk cId="782385677" sldId="256"/>
            <ac:spMk id="2" creationId="{00000000-0000-0000-0000-000000000000}"/>
          </ac:spMkLst>
        </pc:spChg>
      </pc:sldChg>
      <pc:sldChg chg="modSp">
        <pc:chgData name="Salla Kallio" userId="S::salla.kallio_yhteisetlapsemme.fi#ext#@koulutuselamaanfi.onmicrosoft.com::ee1e2c3b-e144-48bf-8658-3055a510c8ca" providerId="AD" clId="Web-{66D1A863-1319-4CAA-B52F-5D5FA1B24AB8}" dt="2022-03-04T08:42:55.708" v="7" actId="20577"/>
        <pc:sldMkLst>
          <pc:docMk/>
          <pc:sldMk cId="1218137978" sldId="257"/>
        </pc:sldMkLst>
        <pc:spChg chg="mod">
          <ac:chgData name="Salla Kallio" userId="S::salla.kallio_yhteisetlapsemme.fi#ext#@koulutuselamaanfi.onmicrosoft.com::ee1e2c3b-e144-48bf-8658-3055a510c8ca" providerId="AD" clId="Web-{66D1A863-1319-4CAA-B52F-5D5FA1B24AB8}" dt="2022-03-04T08:42:55.708" v="7" actId="20577"/>
          <ac:spMkLst>
            <pc:docMk/>
            <pc:sldMk cId="1218137978" sldId="257"/>
            <ac:spMk id="2" creationId="{880F6450-4893-441D-9098-8A35ABBEB15C}"/>
          </ac:spMkLst>
        </pc:spChg>
      </pc:sldChg>
      <pc:sldChg chg="modSp">
        <pc:chgData name="Salla Kallio" userId="S::salla.kallio_yhteisetlapsemme.fi#ext#@koulutuselamaanfi.onmicrosoft.com::ee1e2c3b-e144-48bf-8658-3055a510c8ca" providerId="AD" clId="Web-{66D1A863-1319-4CAA-B52F-5D5FA1B24AB8}" dt="2022-03-04T08:42:51.396" v="6" actId="20577"/>
        <pc:sldMkLst>
          <pc:docMk/>
          <pc:sldMk cId="3657944188" sldId="274"/>
        </pc:sldMkLst>
        <pc:spChg chg="mod">
          <ac:chgData name="Salla Kallio" userId="S::salla.kallio_yhteisetlapsemme.fi#ext#@koulutuselamaanfi.onmicrosoft.com::ee1e2c3b-e144-48bf-8658-3055a510c8ca" providerId="AD" clId="Web-{66D1A863-1319-4CAA-B52F-5D5FA1B24AB8}" dt="2022-03-04T08:42:51.396" v="6" actId="20577"/>
          <ac:spMkLst>
            <pc:docMk/>
            <pc:sldMk cId="3657944188" sldId="274"/>
            <ac:spMk id="2" creationId="{880F6450-4893-441D-9098-8A35ABBEB15C}"/>
          </ac:spMkLst>
        </pc:spChg>
      </pc:sldChg>
      <pc:sldChg chg="modSp">
        <pc:chgData name="Salla Kallio" userId="S::salla.kallio_yhteisetlapsemme.fi#ext#@koulutuselamaanfi.onmicrosoft.com::ee1e2c3b-e144-48bf-8658-3055a510c8ca" providerId="AD" clId="Web-{66D1A863-1319-4CAA-B52F-5D5FA1B24AB8}" dt="2022-03-04T08:42:46.145" v="5" actId="20577"/>
        <pc:sldMkLst>
          <pc:docMk/>
          <pc:sldMk cId="3110755861" sldId="276"/>
        </pc:sldMkLst>
        <pc:spChg chg="mod">
          <ac:chgData name="Salla Kallio" userId="S::salla.kallio_yhteisetlapsemme.fi#ext#@koulutuselamaanfi.onmicrosoft.com::ee1e2c3b-e144-48bf-8658-3055a510c8ca" providerId="AD" clId="Web-{66D1A863-1319-4CAA-B52F-5D5FA1B24AB8}" dt="2022-03-04T08:42:46.145" v="5" actId="20577"/>
          <ac:spMkLst>
            <pc:docMk/>
            <pc:sldMk cId="3110755861" sldId="276"/>
            <ac:spMk id="2" creationId="{880F6450-4893-441D-9098-8A35ABBEB15C}"/>
          </ac:spMkLst>
        </pc:spChg>
      </pc:sldChg>
      <pc:sldChg chg="modSp">
        <pc:chgData name="Salla Kallio" userId="S::salla.kallio_yhteisetlapsemme.fi#ext#@koulutuselamaanfi.onmicrosoft.com::ee1e2c3b-e144-48bf-8658-3055a510c8ca" providerId="AD" clId="Web-{66D1A863-1319-4CAA-B52F-5D5FA1B24AB8}" dt="2022-03-04T08:42:41.207" v="4" actId="20577"/>
        <pc:sldMkLst>
          <pc:docMk/>
          <pc:sldMk cId="1631620191" sldId="277"/>
        </pc:sldMkLst>
        <pc:spChg chg="mod">
          <ac:chgData name="Salla Kallio" userId="S::salla.kallio_yhteisetlapsemme.fi#ext#@koulutuselamaanfi.onmicrosoft.com::ee1e2c3b-e144-48bf-8658-3055a510c8ca" providerId="AD" clId="Web-{66D1A863-1319-4CAA-B52F-5D5FA1B24AB8}" dt="2022-03-04T08:42:41.207" v="4" actId="20577"/>
          <ac:spMkLst>
            <pc:docMk/>
            <pc:sldMk cId="1631620191" sldId="277"/>
            <ac:spMk id="3" creationId="{2B324C81-2CA4-41B5-AC11-DF44CE2A009F}"/>
          </ac:spMkLst>
        </pc:spChg>
      </pc:sldChg>
      <pc:sldChg chg="modSp">
        <pc:chgData name="Salla Kallio" userId="S::salla.kallio_yhteisetlapsemme.fi#ext#@koulutuselamaanfi.onmicrosoft.com::ee1e2c3b-e144-48bf-8658-3055a510c8ca" providerId="AD" clId="Web-{66D1A863-1319-4CAA-B52F-5D5FA1B24AB8}" dt="2022-03-04T08:42:33.254" v="3" actId="20577"/>
        <pc:sldMkLst>
          <pc:docMk/>
          <pc:sldMk cId="1820373754" sldId="278"/>
        </pc:sldMkLst>
        <pc:spChg chg="mod">
          <ac:chgData name="Salla Kallio" userId="S::salla.kallio_yhteisetlapsemme.fi#ext#@koulutuselamaanfi.onmicrosoft.com::ee1e2c3b-e144-48bf-8658-3055a510c8ca" providerId="AD" clId="Web-{66D1A863-1319-4CAA-B52F-5D5FA1B24AB8}" dt="2022-03-04T08:42:33.254" v="3" actId="20577"/>
          <ac:spMkLst>
            <pc:docMk/>
            <pc:sldMk cId="1820373754" sldId="278"/>
            <ac:spMk id="2" creationId="{4907ED9D-2FF2-4FB5-874B-A3D499894114}"/>
          </ac:spMkLst>
        </pc:spChg>
      </pc:sldChg>
      <pc:sldChg chg="modSp">
        <pc:chgData name="Salla Kallio" userId="S::salla.kallio_yhteisetlapsemme.fi#ext#@koulutuselamaanfi.onmicrosoft.com::ee1e2c3b-e144-48bf-8658-3055a510c8ca" providerId="AD" clId="Web-{66D1A863-1319-4CAA-B52F-5D5FA1B24AB8}" dt="2022-03-04T08:42:17.987" v="0" actId="20577"/>
        <pc:sldMkLst>
          <pc:docMk/>
          <pc:sldMk cId="3775544741" sldId="279"/>
        </pc:sldMkLst>
        <pc:spChg chg="mod">
          <ac:chgData name="Salla Kallio" userId="S::salla.kallio_yhteisetlapsemme.fi#ext#@koulutuselamaanfi.onmicrosoft.com::ee1e2c3b-e144-48bf-8658-3055a510c8ca" providerId="AD" clId="Web-{66D1A863-1319-4CAA-B52F-5D5FA1B24AB8}" dt="2022-03-04T08:42:17.987" v="0" actId="20577"/>
          <ac:spMkLst>
            <pc:docMk/>
            <pc:sldMk cId="3775544741" sldId="279"/>
            <ac:spMk id="2" creationId="{880F6450-4893-441D-9098-8A35ABBEB15C}"/>
          </ac:spMkLst>
        </pc:spChg>
      </pc:sldChg>
    </pc:docChg>
  </pc:docChgLst>
  <pc:docChgLst>
    <pc:chgData name="Satu Carlson" userId="0f36544b-94ce-447e-beda-659a60c80be2" providerId="ADAL" clId="{7992C4EA-DC8A-B348-97BC-10C610FAC052}"/>
    <pc:docChg chg="undo custSel modSld">
      <pc:chgData name="Satu Carlson" userId="0f36544b-94ce-447e-beda-659a60c80be2" providerId="ADAL" clId="{7992C4EA-DC8A-B348-97BC-10C610FAC052}" dt="2022-03-16T13:41:19.217" v="597" actId="20577"/>
      <pc:docMkLst>
        <pc:docMk/>
      </pc:docMkLst>
      <pc:sldChg chg="addSp delSp modSp mod">
        <pc:chgData name="Satu Carlson" userId="0f36544b-94ce-447e-beda-659a60c80be2" providerId="ADAL" clId="{7992C4EA-DC8A-B348-97BC-10C610FAC052}" dt="2022-03-16T13:39:14.474" v="546" actId="1076"/>
        <pc:sldMkLst>
          <pc:docMk/>
          <pc:sldMk cId="3458002564" sldId="258"/>
        </pc:sldMkLst>
        <pc:spChg chg="del mod">
          <ac:chgData name="Satu Carlson" userId="0f36544b-94ce-447e-beda-659a60c80be2" providerId="ADAL" clId="{7992C4EA-DC8A-B348-97BC-10C610FAC052}" dt="2022-03-16T13:35:13.809" v="504" actId="478"/>
          <ac:spMkLst>
            <pc:docMk/>
            <pc:sldMk cId="3458002564" sldId="258"/>
            <ac:spMk id="2" creationId="{4E769EA4-BEE7-4B95-807A-A5DAF9D01E39}"/>
          </ac:spMkLst>
        </pc:spChg>
        <pc:spChg chg="mod">
          <ac:chgData name="Satu Carlson" userId="0f36544b-94ce-447e-beda-659a60c80be2" providerId="ADAL" clId="{7992C4EA-DC8A-B348-97BC-10C610FAC052}" dt="2022-03-16T13:38:25.241" v="540" actId="207"/>
          <ac:spMkLst>
            <pc:docMk/>
            <pc:sldMk cId="3458002564" sldId="258"/>
            <ac:spMk id="3" creationId="{0E87F522-02F3-441C-B6B3-A1C62D67BD69}"/>
          </ac:spMkLst>
        </pc:spChg>
        <pc:spChg chg="add del mod">
          <ac:chgData name="Satu Carlson" userId="0f36544b-94ce-447e-beda-659a60c80be2" providerId="ADAL" clId="{7992C4EA-DC8A-B348-97BC-10C610FAC052}" dt="2022-03-16T13:33:49.173" v="449"/>
          <ac:spMkLst>
            <pc:docMk/>
            <pc:sldMk cId="3458002564" sldId="258"/>
            <ac:spMk id="24" creationId="{06345C62-AD13-8044-9806-803AE99810E9}"/>
          </ac:spMkLst>
        </pc:spChg>
        <pc:spChg chg="add mod">
          <ac:chgData name="Satu Carlson" userId="0f36544b-94ce-447e-beda-659a60c80be2" providerId="ADAL" clId="{7992C4EA-DC8A-B348-97BC-10C610FAC052}" dt="2022-03-16T13:38:38.481" v="543" actId="255"/>
          <ac:spMkLst>
            <pc:docMk/>
            <pc:sldMk cId="3458002564" sldId="258"/>
            <ac:spMk id="26" creationId="{95192F5C-98E7-064F-9496-24C17E30D26E}"/>
          </ac:spMkLst>
        </pc:spChg>
        <pc:spChg chg="add del mod">
          <ac:chgData name="Satu Carlson" userId="0f36544b-94ce-447e-beda-659a60c80be2" providerId="ADAL" clId="{7992C4EA-DC8A-B348-97BC-10C610FAC052}" dt="2022-03-16T13:35:21.100" v="506" actId="478"/>
          <ac:spMkLst>
            <pc:docMk/>
            <pc:sldMk cId="3458002564" sldId="258"/>
            <ac:spMk id="28" creationId="{65214128-42C8-5049-BB20-4F15679D4536}"/>
          </ac:spMkLst>
        </pc:spChg>
        <pc:picChg chg="mod">
          <ac:chgData name="Satu Carlson" userId="0f36544b-94ce-447e-beda-659a60c80be2" providerId="ADAL" clId="{7992C4EA-DC8A-B348-97BC-10C610FAC052}" dt="2022-03-16T13:39:04.558" v="545" actId="1076"/>
          <ac:picMkLst>
            <pc:docMk/>
            <pc:sldMk cId="3458002564" sldId="258"/>
            <ac:picMk id="5" creationId="{C57D2D20-3A67-422A-A01E-929C36B604AB}"/>
          </ac:picMkLst>
        </pc:picChg>
        <pc:picChg chg="add del mod">
          <ac:chgData name="Satu Carlson" userId="0f36544b-94ce-447e-beda-659a60c80be2" providerId="ADAL" clId="{7992C4EA-DC8A-B348-97BC-10C610FAC052}" dt="2022-03-16T13:16:22.485" v="323" actId="478"/>
          <ac:picMkLst>
            <pc:docMk/>
            <pc:sldMk cId="3458002564" sldId="258"/>
            <ac:picMk id="8" creationId="{E270B88B-4072-224B-BD78-D106331BDD80}"/>
          </ac:picMkLst>
        </pc:picChg>
        <pc:picChg chg="add del mod">
          <ac:chgData name="Satu Carlson" userId="0f36544b-94ce-447e-beda-659a60c80be2" providerId="ADAL" clId="{7992C4EA-DC8A-B348-97BC-10C610FAC052}" dt="2022-03-16T13:18:19.449" v="351" actId="478"/>
          <ac:picMkLst>
            <pc:docMk/>
            <pc:sldMk cId="3458002564" sldId="258"/>
            <ac:picMk id="10" creationId="{0810CCEA-15F9-DB4E-9FF4-1A47B11EB900}"/>
          </ac:picMkLst>
        </pc:picChg>
        <pc:picChg chg="add mod">
          <ac:chgData name="Satu Carlson" userId="0f36544b-94ce-447e-beda-659a60c80be2" providerId="ADAL" clId="{7992C4EA-DC8A-B348-97BC-10C610FAC052}" dt="2022-03-16T13:37:52.847" v="536" actId="1076"/>
          <ac:picMkLst>
            <pc:docMk/>
            <pc:sldMk cId="3458002564" sldId="258"/>
            <ac:picMk id="12" creationId="{36603019-E6EC-2845-8D11-063C50FFF866}"/>
          </ac:picMkLst>
        </pc:picChg>
        <pc:picChg chg="add del mod">
          <ac:chgData name="Satu Carlson" userId="0f36544b-94ce-447e-beda-659a60c80be2" providerId="ADAL" clId="{7992C4EA-DC8A-B348-97BC-10C610FAC052}" dt="2022-03-16T13:22:22.548" v="378" actId="478"/>
          <ac:picMkLst>
            <pc:docMk/>
            <pc:sldMk cId="3458002564" sldId="258"/>
            <ac:picMk id="14" creationId="{6C630AFA-1B81-254F-8B79-B604518717C1}"/>
          </ac:picMkLst>
        </pc:picChg>
        <pc:picChg chg="add mod">
          <ac:chgData name="Satu Carlson" userId="0f36544b-94ce-447e-beda-659a60c80be2" providerId="ADAL" clId="{7992C4EA-DC8A-B348-97BC-10C610FAC052}" dt="2022-03-16T13:39:14.474" v="546" actId="1076"/>
          <ac:picMkLst>
            <pc:docMk/>
            <pc:sldMk cId="3458002564" sldId="258"/>
            <ac:picMk id="16" creationId="{DF477955-CA08-374A-AB3F-C49231A187E9}"/>
          </ac:picMkLst>
        </pc:picChg>
        <pc:picChg chg="add mod">
          <ac:chgData name="Satu Carlson" userId="0f36544b-94ce-447e-beda-659a60c80be2" providerId="ADAL" clId="{7992C4EA-DC8A-B348-97BC-10C610FAC052}" dt="2022-03-16T13:37:35.824" v="531" actId="14100"/>
          <ac:picMkLst>
            <pc:docMk/>
            <pc:sldMk cId="3458002564" sldId="258"/>
            <ac:picMk id="17" creationId="{1972487C-7B72-1D4F-9280-A12DD07DBFD5}"/>
          </ac:picMkLst>
        </pc:picChg>
        <pc:picChg chg="add mod">
          <ac:chgData name="Satu Carlson" userId="0f36544b-94ce-447e-beda-659a60c80be2" providerId="ADAL" clId="{7992C4EA-DC8A-B348-97BC-10C610FAC052}" dt="2022-03-16T13:37:46.125" v="534" actId="1076"/>
          <ac:picMkLst>
            <pc:docMk/>
            <pc:sldMk cId="3458002564" sldId="258"/>
            <ac:picMk id="19" creationId="{7102CB75-5A5C-D848-880B-F6EF7D11C853}"/>
          </ac:picMkLst>
        </pc:picChg>
        <pc:picChg chg="add mod">
          <ac:chgData name="Satu Carlson" userId="0f36544b-94ce-447e-beda-659a60c80be2" providerId="ADAL" clId="{7992C4EA-DC8A-B348-97BC-10C610FAC052}" dt="2022-03-16T13:37:41.041" v="533" actId="14100"/>
          <ac:picMkLst>
            <pc:docMk/>
            <pc:sldMk cId="3458002564" sldId="258"/>
            <ac:picMk id="21" creationId="{2BFD13C3-2C0F-2344-8C16-904B16FDFA64}"/>
          </ac:picMkLst>
        </pc:picChg>
        <pc:picChg chg="add mod">
          <ac:chgData name="Satu Carlson" userId="0f36544b-94ce-447e-beda-659a60c80be2" providerId="ADAL" clId="{7992C4EA-DC8A-B348-97BC-10C610FAC052}" dt="2022-03-16T13:37:26.825" v="529" actId="14100"/>
          <ac:picMkLst>
            <pc:docMk/>
            <pc:sldMk cId="3458002564" sldId="258"/>
            <ac:picMk id="23" creationId="{23DD3715-E1C3-8349-93FC-383A4AF51022}"/>
          </ac:picMkLst>
        </pc:picChg>
        <pc:picChg chg="add mod">
          <ac:chgData name="Satu Carlson" userId="0f36544b-94ce-447e-beda-659a60c80be2" providerId="ADAL" clId="{7992C4EA-DC8A-B348-97BC-10C610FAC052}" dt="2022-03-16T13:38:05.291" v="537" actId="1076"/>
          <ac:picMkLst>
            <pc:docMk/>
            <pc:sldMk cId="3458002564" sldId="258"/>
            <ac:picMk id="25" creationId="{4BE25E07-3BF5-774F-8884-1F9CECE9D370}"/>
          </ac:picMkLst>
        </pc:picChg>
      </pc:sldChg>
      <pc:sldChg chg="addSp delSp modSp mod">
        <pc:chgData name="Satu Carlson" userId="0f36544b-94ce-447e-beda-659a60c80be2" providerId="ADAL" clId="{7992C4EA-DC8A-B348-97BC-10C610FAC052}" dt="2022-03-16T13:03:36.621" v="197" actId="14100"/>
        <pc:sldMkLst>
          <pc:docMk/>
          <pc:sldMk cId="3847276628" sldId="261"/>
        </pc:sldMkLst>
        <pc:spChg chg="mod">
          <ac:chgData name="Satu Carlson" userId="0f36544b-94ce-447e-beda-659a60c80be2" providerId="ADAL" clId="{7992C4EA-DC8A-B348-97BC-10C610FAC052}" dt="2022-03-16T12:59:15.828" v="183" actId="207"/>
          <ac:spMkLst>
            <pc:docMk/>
            <pc:sldMk cId="3847276628" sldId="261"/>
            <ac:spMk id="2" creationId="{4907ED9D-2FF2-4FB5-874B-A3D499894114}"/>
          </ac:spMkLst>
        </pc:spChg>
        <pc:picChg chg="add mod">
          <ac:chgData name="Satu Carlson" userId="0f36544b-94ce-447e-beda-659a60c80be2" providerId="ADAL" clId="{7992C4EA-DC8A-B348-97BC-10C610FAC052}" dt="2022-03-03T13:17:12.009" v="26" actId="1076"/>
          <ac:picMkLst>
            <pc:docMk/>
            <pc:sldMk cId="3847276628" sldId="261"/>
            <ac:picMk id="5" creationId="{FC6ACB20-4395-1845-A20F-945B6197A42D}"/>
          </ac:picMkLst>
        </pc:picChg>
        <pc:picChg chg="mod">
          <ac:chgData name="Satu Carlson" userId="0f36544b-94ce-447e-beda-659a60c80be2" providerId="ADAL" clId="{7992C4EA-DC8A-B348-97BC-10C610FAC052}" dt="2022-03-16T13:03:36.621" v="197" actId="14100"/>
          <ac:picMkLst>
            <pc:docMk/>
            <pc:sldMk cId="3847276628" sldId="261"/>
            <ac:picMk id="8" creationId="{3AA42ADF-6EC3-8C44-B9C0-7D38B5A28126}"/>
          </ac:picMkLst>
        </pc:picChg>
        <pc:picChg chg="del">
          <ac:chgData name="Satu Carlson" userId="0f36544b-94ce-447e-beda-659a60c80be2" providerId="ADAL" clId="{7992C4EA-DC8A-B348-97BC-10C610FAC052}" dt="2022-03-03T13:03:42.020" v="1" actId="478"/>
          <ac:picMkLst>
            <pc:docMk/>
            <pc:sldMk cId="3847276628" sldId="261"/>
            <ac:picMk id="10" creationId="{C418F377-0480-A748-BFB9-430EA8181D20}"/>
          </ac:picMkLst>
        </pc:picChg>
        <pc:picChg chg="add mod">
          <ac:chgData name="Satu Carlson" userId="0f36544b-94ce-447e-beda-659a60c80be2" providerId="ADAL" clId="{7992C4EA-DC8A-B348-97BC-10C610FAC052}" dt="2022-03-03T13:17:29.858" v="28" actId="1076"/>
          <ac:picMkLst>
            <pc:docMk/>
            <pc:sldMk cId="3847276628" sldId="261"/>
            <ac:picMk id="11" creationId="{D13019E2-3103-5C4C-9872-D185F27039EA}"/>
          </ac:picMkLst>
        </pc:picChg>
        <pc:picChg chg="del">
          <ac:chgData name="Satu Carlson" userId="0f36544b-94ce-447e-beda-659a60c80be2" providerId="ADAL" clId="{7992C4EA-DC8A-B348-97BC-10C610FAC052}" dt="2022-03-03T13:03:39.339" v="0" actId="478"/>
          <ac:picMkLst>
            <pc:docMk/>
            <pc:sldMk cId="3847276628" sldId="261"/>
            <ac:picMk id="13" creationId="{C0F50CCF-872C-7146-95A1-8EE0E9116AB2}"/>
          </ac:picMkLst>
        </pc:picChg>
      </pc:sldChg>
      <pc:sldChg chg="addSp delSp modSp mod">
        <pc:chgData name="Satu Carlson" userId="0f36544b-94ce-447e-beda-659a60c80be2" providerId="ADAL" clId="{7992C4EA-DC8A-B348-97BC-10C610FAC052}" dt="2022-03-16T13:19:49.024" v="359" actId="1076"/>
        <pc:sldMkLst>
          <pc:docMk/>
          <pc:sldMk cId="3657944188" sldId="274"/>
        </pc:sldMkLst>
        <pc:spChg chg="mod">
          <ac:chgData name="Satu Carlson" userId="0f36544b-94ce-447e-beda-659a60c80be2" providerId="ADAL" clId="{7992C4EA-DC8A-B348-97BC-10C610FAC052}" dt="2022-03-16T13:01:01.183" v="191" actId="14100"/>
          <ac:spMkLst>
            <pc:docMk/>
            <pc:sldMk cId="3657944188" sldId="274"/>
            <ac:spMk id="3" creationId="{2B324C81-2CA4-41B5-AC11-DF44CE2A009F}"/>
          </ac:spMkLst>
        </pc:spChg>
        <pc:picChg chg="add del mod">
          <ac:chgData name="Satu Carlson" userId="0f36544b-94ce-447e-beda-659a60c80be2" providerId="ADAL" clId="{7992C4EA-DC8A-B348-97BC-10C610FAC052}" dt="2022-03-16T13:06:01.608" v="224" actId="478"/>
          <ac:picMkLst>
            <pc:docMk/>
            <pc:sldMk cId="3657944188" sldId="274"/>
            <ac:picMk id="6" creationId="{0754FFE6-7C40-A54B-9620-73E38A5ED876}"/>
          </ac:picMkLst>
        </pc:picChg>
        <pc:picChg chg="add del mod">
          <ac:chgData name="Satu Carlson" userId="0f36544b-94ce-447e-beda-659a60c80be2" providerId="ADAL" clId="{7992C4EA-DC8A-B348-97BC-10C610FAC052}" dt="2022-03-16T13:03:47.039" v="199" actId="478"/>
          <ac:picMkLst>
            <pc:docMk/>
            <pc:sldMk cId="3657944188" sldId="274"/>
            <ac:picMk id="9" creationId="{BEA9D460-E3B6-5743-B049-A527CB5FA2C4}"/>
          </ac:picMkLst>
        </pc:picChg>
        <pc:picChg chg="add del mod">
          <ac:chgData name="Satu Carlson" userId="0f36544b-94ce-447e-beda-659a60c80be2" providerId="ADAL" clId="{7992C4EA-DC8A-B348-97BC-10C610FAC052}" dt="2022-03-16T13:09:56.836" v="290" actId="478"/>
          <ac:picMkLst>
            <pc:docMk/>
            <pc:sldMk cId="3657944188" sldId="274"/>
            <ac:picMk id="10" creationId="{23914950-04DE-2641-9C67-265AA0BB179E}"/>
          </ac:picMkLst>
        </pc:picChg>
        <pc:picChg chg="add mod">
          <ac:chgData name="Satu Carlson" userId="0f36544b-94ce-447e-beda-659a60c80be2" providerId="ADAL" clId="{7992C4EA-DC8A-B348-97BC-10C610FAC052}" dt="2022-03-16T13:11:18.901" v="302" actId="1076"/>
          <ac:picMkLst>
            <pc:docMk/>
            <pc:sldMk cId="3657944188" sldId="274"/>
            <ac:picMk id="12" creationId="{0A9CAC68-3082-9D4D-A11C-B268D5BBBED6}"/>
          </ac:picMkLst>
        </pc:picChg>
        <pc:picChg chg="add mod">
          <ac:chgData name="Satu Carlson" userId="0f36544b-94ce-447e-beda-659a60c80be2" providerId="ADAL" clId="{7992C4EA-DC8A-B348-97BC-10C610FAC052}" dt="2022-03-16T13:19:49.024" v="359" actId="1076"/>
          <ac:picMkLst>
            <pc:docMk/>
            <pc:sldMk cId="3657944188" sldId="274"/>
            <ac:picMk id="13" creationId="{1B09CB59-FB35-D242-839B-77BCA37E5495}"/>
          </ac:picMkLst>
        </pc:picChg>
      </pc:sldChg>
      <pc:sldChg chg="addSp delSp modSp mod modAnim">
        <pc:chgData name="Satu Carlson" userId="0f36544b-94ce-447e-beda-659a60c80be2" providerId="ADAL" clId="{7992C4EA-DC8A-B348-97BC-10C610FAC052}" dt="2022-03-16T12:54:02.801" v="143" actId="122"/>
        <pc:sldMkLst>
          <pc:docMk/>
          <pc:sldMk cId="670679685" sldId="275"/>
        </pc:sldMkLst>
        <pc:spChg chg="mod">
          <ac:chgData name="Satu Carlson" userId="0f36544b-94ce-447e-beda-659a60c80be2" providerId="ADAL" clId="{7992C4EA-DC8A-B348-97BC-10C610FAC052}" dt="2022-03-16T12:50:31.030" v="45" actId="122"/>
          <ac:spMkLst>
            <pc:docMk/>
            <pc:sldMk cId="670679685" sldId="275"/>
            <ac:spMk id="2" creationId="{4907ED9D-2FF2-4FB5-874B-A3D499894114}"/>
          </ac:spMkLst>
        </pc:spChg>
        <pc:spChg chg="add mod">
          <ac:chgData name="Satu Carlson" userId="0f36544b-94ce-447e-beda-659a60c80be2" providerId="ADAL" clId="{7992C4EA-DC8A-B348-97BC-10C610FAC052}" dt="2022-03-16T12:54:02.801" v="143" actId="122"/>
          <ac:spMkLst>
            <pc:docMk/>
            <pc:sldMk cId="670679685" sldId="275"/>
            <ac:spMk id="5" creationId="{1A983BD0-ADFD-DC4C-9A18-302093501D58}"/>
          </ac:spMkLst>
        </pc:spChg>
        <pc:picChg chg="add mod">
          <ac:chgData name="Satu Carlson" userId="0f36544b-94ce-447e-beda-659a60c80be2" providerId="ADAL" clId="{7992C4EA-DC8A-B348-97BC-10C610FAC052}" dt="2022-03-16T12:50:52.129" v="47" actId="1076"/>
          <ac:picMkLst>
            <pc:docMk/>
            <pc:sldMk cId="670679685" sldId="275"/>
            <ac:picMk id="3" creationId="{5241377C-9A17-5746-BC1D-94761C675576}"/>
          </ac:picMkLst>
        </pc:picChg>
        <pc:picChg chg="del">
          <ac:chgData name="Satu Carlson" userId="0f36544b-94ce-447e-beda-659a60c80be2" providerId="ADAL" clId="{7992C4EA-DC8A-B348-97BC-10C610FAC052}" dt="2022-03-16T12:47:59.881" v="33" actId="478"/>
          <ac:picMkLst>
            <pc:docMk/>
            <pc:sldMk cId="670679685" sldId="275"/>
            <ac:picMk id="4" creationId="{AA6C29C3-D717-4B66-AAF8-C9CFA4497A01}"/>
          </ac:picMkLst>
        </pc:picChg>
        <pc:picChg chg="del mod">
          <ac:chgData name="Satu Carlson" userId="0f36544b-94ce-447e-beda-659a60c80be2" providerId="ADAL" clId="{7992C4EA-DC8A-B348-97BC-10C610FAC052}" dt="2022-03-16T12:47:50.268" v="31" actId="478"/>
          <ac:picMkLst>
            <pc:docMk/>
            <pc:sldMk cId="670679685" sldId="275"/>
            <ac:picMk id="9" creationId="{565E669F-CF73-3048-967B-700E762DA5B4}"/>
          </ac:picMkLst>
        </pc:picChg>
      </pc:sldChg>
      <pc:sldChg chg="modSp mod">
        <pc:chgData name="Satu Carlson" userId="0f36544b-94ce-447e-beda-659a60c80be2" providerId="ADAL" clId="{7992C4EA-DC8A-B348-97BC-10C610FAC052}" dt="2022-03-16T13:07:53.971" v="277" actId="27636"/>
        <pc:sldMkLst>
          <pc:docMk/>
          <pc:sldMk cId="3110755861" sldId="276"/>
        </pc:sldMkLst>
        <pc:spChg chg="mod">
          <ac:chgData name="Satu Carlson" userId="0f36544b-94ce-447e-beda-659a60c80be2" providerId="ADAL" clId="{7992C4EA-DC8A-B348-97BC-10C610FAC052}" dt="2022-03-16T13:07:53.971" v="277" actId="27636"/>
          <ac:spMkLst>
            <pc:docMk/>
            <pc:sldMk cId="3110755861" sldId="276"/>
            <ac:spMk id="3" creationId="{2B324C81-2CA4-41B5-AC11-DF44CE2A009F}"/>
          </ac:spMkLst>
        </pc:spChg>
      </pc:sldChg>
      <pc:sldChg chg="modSp mod">
        <pc:chgData name="Satu Carlson" userId="0f36544b-94ce-447e-beda-659a60c80be2" providerId="ADAL" clId="{7992C4EA-DC8A-B348-97BC-10C610FAC052}" dt="2022-03-16T13:41:19.217" v="597" actId="20577"/>
        <pc:sldMkLst>
          <pc:docMk/>
          <pc:sldMk cId="1631620191" sldId="277"/>
        </pc:sldMkLst>
        <pc:spChg chg="mod">
          <ac:chgData name="Satu Carlson" userId="0f36544b-94ce-447e-beda-659a60c80be2" providerId="ADAL" clId="{7992C4EA-DC8A-B348-97BC-10C610FAC052}" dt="2022-03-16T13:41:19.217" v="597" actId="20577"/>
          <ac:spMkLst>
            <pc:docMk/>
            <pc:sldMk cId="1631620191" sldId="277"/>
            <ac:spMk id="3" creationId="{2B324C81-2CA4-41B5-AC11-DF44CE2A009F}"/>
          </ac:spMkLst>
        </pc:spChg>
      </pc:sldChg>
      <pc:sldChg chg="addSp delSp modSp mod">
        <pc:chgData name="Satu Carlson" userId="0f36544b-94ce-447e-beda-659a60c80be2" providerId="ADAL" clId="{7992C4EA-DC8A-B348-97BC-10C610FAC052}" dt="2022-03-16T12:59:52.046" v="187" actId="207"/>
        <pc:sldMkLst>
          <pc:docMk/>
          <pc:sldMk cId="1820373754" sldId="278"/>
        </pc:sldMkLst>
        <pc:spChg chg="add del mod">
          <ac:chgData name="Satu Carlson" userId="0f36544b-94ce-447e-beda-659a60c80be2" providerId="ADAL" clId="{7992C4EA-DC8A-B348-97BC-10C610FAC052}" dt="2022-03-16T12:57:03.182" v="171"/>
          <ac:spMkLst>
            <pc:docMk/>
            <pc:sldMk cId="1820373754" sldId="278"/>
            <ac:spMk id="5" creationId="{F0B34B31-E5B0-354E-8098-ABF1C158ABA8}"/>
          </ac:spMkLst>
        </pc:spChg>
        <pc:spChg chg="add mod">
          <ac:chgData name="Satu Carlson" userId="0f36544b-94ce-447e-beda-659a60c80be2" providerId="ADAL" clId="{7992C4EA-DC8A-B348-97BC-10C610FAC052}" dt="2022-03-16T12:59:52.046" v="187" actId="207"/>
          <ac:spMkLst>
            <pc:docMk/>
            <pc:sldMk cId="1820373754" sldId="278"/>
            <ac:spMk id="8" creationId="{B74CC5B1-6F66-234B-A608-E6DCB43F38E0}"/>
          </ac:spMkLst>
        </pc:spChg>
        <pc:picChg chg="mod">
          <ac:chgData name="Satu Carlson" userId="0f36544b-94ce-447e-beda-659a60c80be2" providerId="ADAL" clId="{7992C4EA-DC8A-B348-97BC-10C610FAC052}" dt="2022-03-16T12:56:23.447" v="168" actId="1076"/>
          <ac:picMkLst>
            <pc:docMk/>
            <pc:sldMk cId="1820373754" sldId="278"/>
            <ac:picMk id="3" creationId="{61C6BE82-A49B-BA49-AC05-AB9AAA4FD034}"/>
          </ac:picMkLst>
        </pc:picChg>
      </pc:sldChg>
      <pc:sldChg chg="delCm">
        <pc:chgData name="Satu Carlson" userId="0f36544b-94ce-447e-beda-659a60c80be2" providerId="ADAL" clId="{7992C4EA-DC8A-B348-97BC-10C610FAC052}" dt="2022-03-16T12:58:24.726" v="180"/>
        <pc:sldMkLst>
          <pc:docMk/>
          <pc:sldMk cId="3775544741" sldId="279"/>
        </pc:sldMkLst>
      </pc:sldChg>
    </pc:docChg>
  </pc:docChgLst>
  <pc:docChgLst>
    <pc:chgData name="Satu Carlson" userId="0f36544b-94ce-447e-beda-659a60c80be2" providerId="ADAL" clId="{928F32BB-337D-5B41-96E0-9051B057D322}"/>
    <pc:docChg chg="custSel modSld">
      <pc:chgData name="Satu Carlson" userId="0f36544b-94ce-447e-beda-659a60c80be2" providerId="ADAL" clId="{928F32BB-337D-5B41-96E0-9051B057D322}" dt="2022-03-02T14:13:37.942" v="3" actId="1076"/>
      <pc:docMkLst>
        <pc:docMk/>
      </pc:docMkLst>
      <pc:sldChg chg="addSp delSp modSp mod">
        <pc:chgData name="Satu Carlson" userId="0f36544b-94ce-447e-beda-659a60c80be2" providerId="ADAL" clId="{928F32BB-337D-5B41-96E0-9051B057D322}" dt="2022-03-02T14:13:37.942" v="3" actId="1076"/>
        <pc:sldMkLst>
          <pc:docMk/>
          <pc:sldMk cId="670679685" sldId="275"/>
        </pc:sldMkLst>
        <pc:picChg chg="add del mod">
          <ac:chgData name="Satu Carlson" userId="0f36544b-94ce-447e-beda-659a60c80be2" providerId="ADAL" clId="{928F32BB-337D-5B41-96E0-9051B057D322}" dt="2022-03-02T14:12:25.635" v="1" actId="478"/>
          <ac:picMkLst>
            <pc:docMk/>
            <pc:sldMk cId="670679685" sldId="275"/>
            <ac:picMk id="5" creationId="{FB5BBDF1-5815-2649-9C3A-C1B86ECC36AB}"/>
          </ac:picMkLst>
        </pc:picChg>
        <pc:picChg chg="add mod">
          <ac:chgData name="Satu Carlson" userId="0f36544b-94ce-447e-beda-659a60c80be2" providerId="ADAL" clId="{928F32BB-337D-5B41-96E0-9051B057D322}" dt="2022-03-02T14:13:37.942" v="3" actId="1076"/>
          <ac:picMkLst>
            <pc:docMk/>
            <pc:sldMk cId="670679685" sldId="275"/>
            <ac:picMk id="9" creationId="{565E669F-CF73-3048-967B-700E762DA5B4}"/>
          </ac:picMkLst>
        </pc:picChg>
      </pc:sldChg>
    </pc:docChg>
  </pc:docChgLst>
  <pc:docChgLst>
    <pc:chgData name="Satu Carlson" userId="S::satu.carlson@koulutuselamaan.fi::0f36544b-94ce-447e-beda-659a60c80be2" providerId="AD" clId="Web-{9573271A-4576-4AFD-82EF-B84902E34181}"/>
    <pc:docChg chg="modSld">
      <pc:chgData name="Satu Carlson" userId="S::satu.carlson@koulutuselamaan.fi::0f36544b-94ce-447e-beda-659a60c80be2" providerId="AD" clId="Web-{9573271A-4576-4AFD-82EF-B84902E34181}" dt="2022-03-02T11:41:18.435" v="171" actId="20577"/>
      <pc:docMkLst>
        <pc:docMk/>
      </pc:docMkLst>
      <pc:sldChg chg="modSp">
        <pc:chgData name="Satu Carlson" userId="S::satu.carlson@koulutuselamaan.fi::0f36544b-94ce-447e-beda-659a60c80be2" providerId="AD" clId="Web-{9573271A-4576-4AFD-82EF-B84902E34181}" dt="2022-03-02T11:23:22.101" v="56" actId="20577"/>
        <pc:sldMkLst>
          <pc:docMk/>
          <pc:sldMk cId="1218137978" sldId="257"/>
        </pc:sldMkLst>
        <pc:spChg chg="mod">
          <ac:chgData name="Satu Carlson" userId="S::satu.carlson@koulutuselamaan.fi::0f36544b-94ce-447e-beda-659a60c80be2" providerId="AD" clId="Web-{9573271A-4576-4AFD-82EF-B84902E34181}" dt="2022-03-02T11:23:22.101" v="56" actId="20577"/>
          <ac:spMkLst>
            <pc:docMk/>
            <pc:sldMk cId="1218137978" sldId="257"/>
            <ac:spMk id="3" creationId="{2B324C81-2CA4-41B5-AC11-DF44CE2A009F}"/>
          </ac:spMkLst>
        </pc:spChg>
      </pc:sldChg>
      <pc:sldChg chg="modSp">
        <pc:chgData name="Satu Carlson" userId="S::satu.carlson@koulutuselamaan.fi::0f36544b-94ce-447e-beda-659a60c80be2" providerId="AD" clId="Web-{9573271A-4576-4AFD-82EF-B84902E34181}" dt="2022-03-02T11:26:39.301" v="72" actId="20577"/>
        <pc:sldMkLst>
          <pc:docMk/>
          <pc:sldMk cId="3657944188" sldId="274"/>
        </pc:sldMkLst>
        <pc:spChg chg="mod">
          <ac:chgData name="Satu Carlson" userId="S::satu.carlson@koulutuselamaan.fi::0f36544b-94ce-447e-beda-659a60c80be2" providerId="AD" clId="Web-{9573271A-4576-4AFD-82EF-B84902E34181}" dt="2022-03-02T11:26:39.301" v="72" actId="20577"/>
          <ac:spMkLst>
            <pc:docMk/>
            <pc:sldMk cId="3657944188" sldId="274"/>
            <ac:spMk id="3" creationId="{2B324C81-2CA4-41B5-AC11-DF44CE2A009F}"/>
          </ac:spMkLst>
        </pc:spChg>
      </pc:sldChg>
      <pc:sldChg chg="modSp">
        <pc:chgData name="Satu Carlson" userId="S::satu.carlson@koulutuselamaan.fi::0f36544b-94ce-447e-beda-659a60c80be2" providerId="AD" clId="Web-{9573271A-4576-4AFD-82EF-B84902E34181}" dt="2022-03-02T11:41:18.435" v="171" actId="20577"/>
        <pc:sldMkLst>
          <pc:docMk/>
          <pc:sldMk cId="3775544741" sldId="279"/>
        </pc:sldMkLst>
        <pc:spChg chg="mod">
          <ac:chgData name="Satu Carlson" userId="S::satu.carlson@koulutuselamaan.fi::0f36544b-94ce-447e-beda-659a60c80be2" providerId="AD" clId="Web-{9573271A-4576-4AFD-82EF-B84902E34181}" dt="2022-03-02T11:34:36.347" v="105" actId="20577"/>
          <ac:spMkLst>
            <pc:docMk/>
            <pc:sldMk cId="3775544741" sldId="279"/>
            <ac:spMk id="2" creationId="{880F6450-4893-441D-9098-8A35ABBEB15C}"/>
          </ac:spMkLst>
        </pc:spChg>
        <pc:spChg chg="mod">
          <ac:chgData name="Satu Carlson" userId="S::satu.carlson@koulutuselamaan.fi::0f36544b-94ce-447e-beda-659a60c80be2" providerId="AD" clId="Web-{9573271A-4576-4AFD-82EF-B84902E34181}" dt="2022-03-02T11:41:18.435" v="171" actId="20577"/>
          <ac:spMkLst>
            <pc:docMk/>
            <pc:sldMk cId="3775544741" sldId="279"/>
            <ac:spMk id="3" creationId="{2B324C81-2CA4-41B5-AC11-DF44CE2A009F}"/>
          </ac:spMkLst>
        </pc:spChg>
      </pc:sldChg>
    </pc:docChg>
  </pc:docChgLst>
</pc:chgInfo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4D9BB-8C57-C943-ADAF-A65F5B89C53A}" type="datetimeFigureOut">
              <a:rPr lang="fi-FI" smtClean="0"/>
              <a:t>16.3.2022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4D1C2-24AE-0544-8099-200F0D2FCA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2982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B62B-3DD4-7347-81C3-2E254F24BD9A}" type="datetime1">
              <a:rPr lang="fi-FI" smtClean="0"/>
              <a:t>16.3.2022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Hanke saa rahoitusta Euroopan unionilta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64C7-6D48-0C41-B6B6-C6962C5073E4}" type="datetime1">
              <a:rPr lang="fi-FI" smtClean="0"/>
              <a:t>16.3.2022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Hanke saa rahoitusta Euroopan unionilta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33EE-7D46-1848-BEE0-319C5D478E32}" type="datetime1">
              <a:rPr lang="fi-FI" smtClean="0"/>
              <a:t>16.3.2022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Hanke saa rahoitusta Euroopan unionilta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2BEE-6F41-B444-A513-DB18E3AB8AB4}" type="datetime1">
              <a:rPr lang="fi-FI" smtClean="0"/>
              <a:t>16.3.2022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Hanke saa rahoitusta Euroopan unionilta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882D-60C7-0042-849A-95CCE46AF5A9}" type="datetime1">
              <a:rPr lang="fi-FI" smtClean="0"/>
              <a:t>16.3.2022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Hanke saa rahoitusta Euroopan unionilta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4801-F300-1E4B-A52C-F80890D97B1C}" type="datetime1">
              <a:rPr lang="fi-FI" smtClean="0"/>
              <a:t>16.3.2022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Hanke saa rahoitusta Euroopan unionilta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8D20-B5FD-5D47-B26A-D91667E5174E}" type="datetime1">
              <a:rPr lang="fi-FI" smtClean="0"/>
              <a:t>16.3.2022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Hanke saa rahoitusta Euroopan unionilta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70A4B-3DCF-D747-88C2-8A18A7516FA0}" type="datetime1">
              <a:rPr lang="fi-FI" smtClean="0"/>
              <a:t>16.3.2022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Hanke saa rahoitusta Euroopan unionilta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AEE5-9768-A440-A7B4-77104AFB2418}" type="datetime1">
              <a:rPr lang="fi-FI" smtClean="0"/>
              <a:t>16.3.2022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Hanke saa rahoitusta Euroopan unionilta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54F2-5B9E-1F40-ACFB-0EEEC80C326A}" type="datetime1">
              <a:rPr lang="fi-FI" smtClean="0"/>
              <a:t>16.3.2022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Hanke saa rahoitusta Euroopan unionilta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53B7-EC82-754C-891B-ADCD1FADA03B}" type="datetime1">
              <a:rPr lang="fi-FI" smtClean="0"/>
              <a:t>16.3.2022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Hanke saa rahoitusta Euroopan unionilta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39A04-9510-2C4B-8550-798EFF293000}" type="datetime1">
              <a:rPr lang="fi-FI" smtClean="0"/>
              <a:t>16.3.2022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Hanke saa rahoitusta Euroopan unionilta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53.xml" /><Relationship Id="rId2" Type="http://schemas.openxmlformats.org/officeDocument/2006/relationships/tags" Target="../tags/tag47.xml" /><Relationship Id="rId3" Type="http://schemas.openxmlformats.org/officeDocument/2006/relationships/tags" Target="../tags/tag48.xml" /><Relationship Id="rId4" Type="http://schemas.openxmlformats.org/officeDocument/2006/relationships/tags" Target="../tags/tag49.xml" /><Relationship Id="rId5" Type="http://schemas.openxmlformats.org/officeDocument/2006/relationships/image" Target="../media/image4.png" /><Relationship Id="rId6" Type="http://schemas.openxmlformats.org/officeDocument/2006/relationships/tags" Target="../tags/tag50.xml" /><Relationship Id="rId7" Type="http://schemas.openxmlformats.org/officeDocument/2006/relationships/tags" Target="../tags/tag51.xml" /><Relationship Id="rId8" Type="http://schemas.openxmlformats.org/officeDocument/2006/relationships/tags" Target="../tags/tag52.xml" /><Relationship Id="rId9" Type="http://schemas.openxmlformats.org/officeDocument/2006/relationships/image" Target="../media/image12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tags" Target="../tags/tag59.xml" /><Relationship Id="rId11" Type="http://schemas.openxmlformats.org/officeDocument/2006/relationships/image" Target="../media/image4.png" /><Relationship Id="rId12" Type="http://schemas.openxmlformats.org/officeDocument/2006/relationships/tags" Target="../tags/tag60.xml" /><Relationship Id="rId13" Type="http://schemas.openxmlformats.org/officeDocument/2006/relationships/tags" Target="../tags/tag61.xml" /><Relationship Id="rId14" Type="http://schemas.openxmlformats.org/officeDocument/2006/relationships/tags" Target="../tags/tag62.xml" /><Relationship Id="rId15" Type="http://schemas.openxmlformats.org/officeDocument/2006/relationships/image" Target="../media/image16.png" /><Relationship Id="rId16" Type="http://schemas.openxmlformats.org/officeDocument/2006/relationships/tags" Target="../tags/tag63.xml" /><Relationship Id="rId17" Type="http://schemas.openxmlformats.org/officeDocument/2006/relationships/image" Target="../media/image7.png" /><Relationship Id="rId18" Type="http://schemas.openxmlformats.org/officeDocument/2006/relationships/tags" Target="../tags/tag64.xml" /><Relationship Id="rId19" Type="http://schemas.openxmlformats.org/officeDocument/2006/relationships/image" Target="../media/image17.png" /><Relationship Id="rId2" Type="http://schemas.openxmlformats.org/officeDocument/2006/relationships/tags" Target="../tags/tag54.xml" /><Relationship Id="rId20" Type="http://schemas.openxmlformats.org/officeDocument/2006/relationships/tags" Target="../tags/tag65.xml" /><Relationship Id="rId21" Type="http://schemas.openxmlformats.org/officeDocument/2006/relationships/tags" Target="../tags/tag66.xml" /><Relationship Id="rId3" Type="http://schemas.openxmlformats.org/officeDocument/2006/relationships/image" Target="../media/image13.png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image" Target="../media/image14.png" /><Relationship Id="rId7" Type="http://schemas.openxmlformats.org/officeDocument/2006/relationships/tags" Target="../tags/tag57.xml" /><Relationship Id="rId8" Type="http://schemas.openxmlformats.org/officeDocument/2006/relationships/image" Target="../media/image15.png" /><Relationship Id="rId9" Type="http://schemas.openxmlformats.org/officeDocument/2006/relationships/tags" Target="../tags/tag58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72.xml" /><Relationship Id="rId11" Type="http://schemas.openxmlformats.org/officeDocument/2006/relationships/image" Target="../media/image4.png" /><Relationship Id="rId12" Type="http://schemas.openxmlformats.org/officeDocument/2006/relationships/tags" Target="../tags/tag73.xml" /><Relationship Id="rId13" Type="http://schemas.openxmlformats.org/officeDocument/2006/relationships/tags" Target="../tags/tag74.xml" /><Relationship Id="rId14" Type="http://schemas.openxmlformats.org/officeDocument/2006/relationships/tags" Target="../tags/tag75.xml" /><Relationship Id="rId2" Type="http://schemas.openxmlformats.org/officeDocument/2006/relationships/tags" Target="../tags/tag67.xml" /><Relationship Id="rId3" Type="http://schemas.openxmlformats.org/officeDocument/2006/relationships/tags" Target="../tags/tag68.xml" /><Relationship Id="rId4" Type="http://schemas.openxmlformats.org/officeDocument/2006/relationships/image" Target="../media/image1.png" /><Relationship Id="rId5" Type="http://schemas.openxmlformats.org/officeDocument/2006/relationships/tags" Target="../tags/tag69.xml" /><Relationship Id="rId6" Type="http://schemas.openxmlformats.org/officeDocument/2006/relationships/image" Target="../media/image2.png" /><Relationship Id="rId7" Type="http://schemas.openxmlformats.org/officeDocument/2006/relationships/tags" Target="../tags/tag70.xml" /><Relationship Id="rId8" Type="http://schemas.openxmlformats.org/officeDocument/2006/relationships/image" Target="../media/image3.png" /><Relationship Id="rId9" Type="http://schemas.openxmlformats.org/officeDocument/2006/relationships/tags" Target="../tags/tag7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openxmlformats.org/officeDocument/2006/relationships/image" Target="../media/image5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tags" Target="../tags/tag6.xml" /><Relationship Id="rId2" Type="http://schemas.openxmlformats.org/officeDocument/2006/relationships/tags" Target="../tags/tag1.xml" /><Relationship Id="rId3" Type="http://schemas.openxmlformats.org/officeDocument/2006/relationships/tags" Target="../tags/tag2.xml" /><Relationship Id="rId4" Type="http://schemas.openxmlformats.org/officeDocument/2006/relationships/hyperlink" Target="https://youtu.be/ThZYhmktLqY" TargetMode="External" /><Relationship Id="rId5" Type="http://schemas.openxmlformats.org/officeDocument/2006/relationships/tags" Target="../tags/tag3.xml" /><Relationship Id="rId6" Type="http://schemas.openxmlformats.org/officeDocument/2006/relationships/tags" Target="../tags/tag4.xml" /><Relationship Id="rId7" Type="http://schemas.openxmlformats.org/officeDocument/2006/relationships/image" Target="../media/image6.jpeg" /><Relationship Id="rId8" Type="http://schemas.openxmlformats.org/officeDocument/2006/relationships/tags" Target="../tags/tag5.xml" /><Relationship Id="rId9" Type="http://schemas.openxmlformats.org/officeDocument/2006/relationships/video" Target="https://www.youtube.com/embed/ThZYhmktLqY?feature=oembed" TargetMode="Externa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image" Target="../media/image4.png" /><Relationship Id="rId6" Type="http://schemas.openxmlformats.org/officeDocument/2006/relationships/tags" Target="../tags/tag10.xml" /><Relationship Id="rId7" Type="http://schemas.openxmlformats.org/officeDocument/2006/relationships/tags" Target="../tags/tag11.xml" /><Relationship Id="rId8" Type="http://schemas.openxmlformats.org/officeDocument/2006/relationships/tags" Target="../tags/tag1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9.xml" /><Relationship Id="rId11" Type="http://schemas.openxmlformats.org/officeDocument/2006/relationships/image" Target="../media/image8.png" /><Relationship Id="rId12" Type="http://schemas.openxmlformats.org/officeDocument/2006/relationships/tags" Target="../tags/tag20.xml" /><Relationship Id="rId2" Type="http://schemas.openxmlformats.org/officeDocument/2006/relationships/tags" Target="../tags/tag13.xml" /><Relationship Id="rId3" Type="http://schemas.openxmlformats.org/officeDocument/2006/relationships/tags" Target="../tags/tag14.xml" /><Relationship Id="rId4" Type="http://schemas.openxmlformats.org/officeDocument/2006/relationships/tags" Target="../tags/tag15.xml" /><Relationship Id="rId5" Type="http://schemas.openxmlformats.org/officeDocument/2006/relationships/image" Target="../media/image4.png" /><Relationship Id="rId6" Type="http://schemas.openxmlformats.org/officeDocument/2006/relationships/tags" Target="../tags/tag16.xml" /><Relationship Id="rId7" Type="http://schemas.openxmlformats.org/officeDocument/2006/relationships/tags" Target="../tags/tag17.xml" /><Relationship Id="rId8" Type="http://schemas.openxmlformats.org/officeDocument/2006/relationships/tags" Target="../tags/tag18.xml" /><Relationship Id="rId9" Type="http://schemas.openxmlformats.org/officeDocument/2006/relationships/image" Target="../media/image7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image" Target="../media/image9.emf" /><Relationship Id="rId11" Type="http://schemas.openxmlformats.org/officeDocument/2006/relationships/tags" Target="../tags/tag27.xml" /><Relationship Id="rId12" Type="http://schemas.openxmlformats.org/officeDocument/2006/relationships/image" Target="../media/image10.emf" /><Relationship Id="rId13" Type="http://schemas.openxmlformats.org/officeDocument/2006/relationships/tags" Target="../tags/tag28.xml" /><Relationship Id="rId2" Type="http://schemas.openxmlformats.org/officeDocument/2006/relationships/tags" Target="../tags/tag21.xml" /><Relationship Id="rId3" Type="http://schemas.openxmlformats.org/officeDocument/2006/relationships/tags" Target="../tags/tag22.xml" /><Relationship Id="rId4" Type="http://schemas.openxmlformats.org/officeDocument/2006/relationships/image" Target="../media/image4.png" /><Relationship Id="rId5" Type="http://schemas.openxmlformats.org/officeDocument/2006/relationships/tags" Target="../tags/tag23.xml" /><Relationship Id="rId6" Type="http://schemas.openxmlformats.org/officeDocument/2006/relationships/tags" Target="../tags/tag24.xml" /><Relationship Id="rId7" Type="http://schemas.openxmlformats.org/officeDocument/2006/relationships/tags" Target="../tags/tag25.xml" /><Relationship Id="rId8" Type="http://schemas.openxmlformats.org/officeDocument/2006/relationships/image" Target="../media/image8.png" /><Relationship Id="rId9" Type="http://schemas.openxmlformats.org/officeDocument/2006/relationships/tags" Target="../tags/tag2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9.xml" /><Relationship Id="rId3" Type="http://schemas.openxmlformats.org/officeDocument/2006/relationships/tags" Target="../tags/tag30.xml" /><Relationship Id="rId4" Type="http://schemas.openxmlformats.org/officeDocument/2006/relationships/tags" Target="../tags/tag31.xml" /><Relationship Id="rId5" Type="http://schemas.openxmlformats.org/officeDocument/2006/relationships/image" Target="../media/image4.png" /><Relationship Id="rId6" Type="http://schemas.openxmlformats.org/officeDocument/2006/relationships/tags" Target="../tags/tag32.xml" /><Relationship Id="rId7" Type="http://schemas.openxmlformats.org/officeDocument/2006/relationships/tags" Target="../tags/tag33.xml" /><Relationship Id="rId8" Type="http://schemas.openxmlformats.org/officeDocument/2006/relationships/tags" Target="../tags/tag34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image" Target="../media/image4.png" /><Relationship Id="rId5" Type="http://schemas.openxmlformats.org/officeDocument/2006/relationships/tags" Target="../tags/tag37.xml" /><Relationship Id="rId6" Type="http://schemas.openxmlformats.org/officeDocument/2006/relationships/tags" Target="../tags/tag38.xml" /><Relationship Id="rId7" Type="http://schemas.openxmlformats.org/officeDocument/2006/relationships/tags" Target="../tags/tag39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video" Target="https://www.youtube.com/embed/VFHJTTTsKJg?feature=oembed" TargetMode="External" /><Relationship Id="rId11" Type="http://schemas.openxmlformats.org/officeDocument/2006/relationships/tags" Target="../tags/tag46.xml" /><Relationship Id="rId2" Type="http://schemas.openxmlformats.org/officeDocument/2006/relationships/tags" Target="../tags/tag40.xml" /><Relationship Id="rId3" Type="http://schemas.openxmlformats.org/officeDocument/2006/relationships/tags" Target="../tags/tag41.xml" /><Relationship Id="rId4" Type="http://schemas.openxmlformats.org/officeDocument/2006/relationships/image" Target="../media/image4.png" /><Relationship Id="rId5" Type="http://schemas.openxmlformats.org/officeDocument/2006/relationships/tags" Target="../tags/tag42.xml" /><Relationship Id="rId6" Type="http://schemas.openxmlformats.org/officeDocument/2006/relationships/tags" Target="../tags/tag43.xml" /><Relationship Id="rId7" Type="http://schemas.openxmlformats.org/officeDocument/2006/relationships/tags" Target="../tags/tag44.xml" /><Relationship Id="rId8" Type="http://schemas.openxmlformats.org/officeDocument/2006/relationships/image" Target="../media/image11.jpeg" /><Relationship Id="rId9" Type="http://schemas.openxmlformats.org/officeDocument/2006/relationships/tags" Target="../tags/tag45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Ryhmä 4">
            <a:extLst>
              <a:ext uri="{FF2B5EF4-FFF2-40B4-BE49-F238E27FC236}">
                <a16:creationId xmlns:a16="http://schemas.microsoft.com/office/drawing/2014/main" id="{F9AE0297-C350-4653-A66B-746D090DE49A}"/>
              </a:ext>
            </a:extLst>
          </p:cNvPr>
          <p:cNvGrpSpPr/>
          <p:nvPr/>
        </p:nvGrpSpPr>
        <p:grpSpPr>
          <a:xfrm>
            <a:off x="1877637" y="5174171"/>
            <a:ext cx="8436728" cy="1766111"/>
            <a:chOff x="1331843" y="4807282"/>
            <a:chExt cx="9780105" cy="2053977"/>
          </a:xfrm>
        </p:grpSpPr>
        <p:pic>
          <p:nvPicPr>
            <p:cNvPr id="2" name="Kuva 2" descr="Kuva, joka sisältää kohteen teksti&#10;&#10;Kuvaus luotu automaattisesti">
              <a:extLst>
                <a:ext uri="{FF2B5EF4-FFF2-40B4-BE49-F238E27FC236}">
                  <a16:creationId xmlns:a16="http://schemas.microsoft.com/office/drawing/2014/main" id="{07E9C0D6-C709-490D-9591-2831CB751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50296" y="4807282"/>
              <a:ext cx="2743200" cy="2053977"/>
            </a:xfrm>
            <a:prstGeom prst="rect">
              <a:avLst/>
            </a:prstGeom>
          </p:spPr>
        </p:pic>
        <p:pic>
          <p:nvPicPr>
            <p:cNvPr id="3" name="Kuva 3">
              <a:extLst>
                <a:ext uri="{FF2B5EF4-FFF2-40B4-BE49-F238E27FC236}">
                  <a16:creationId xmlns:a16="http://schemas.microsoft.com/office/drawing/2014/main" id="{97EA9C90-9883-49A0-ABD2-718CAA6E1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1843" y="4807282"/>
              <a:ext cx="2743200" cy="2053977"/>
            </a:xfrm>
            <a:prstGeom prst="rect">
              <a:avLst/>
            </a:prstGeom>
          </p:spPr>
        </p:pic>
        <p:pic>
          <p:nvPicPr>
            <p:cNvPr id="4" name="Kuva 4">
              <a:extLst>
                <a:ext uri="{FF2B5EF4-FFF2-40B4-BE49-F238E27FC236}">
                  <a16:creationId xmlns:a16="http://schemas.microsoft.com/office/drawing/2014/main" id="{603CC7B7-4597-485B-B430-64B1E1F41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68748" y="4807282"/>
              <a:ext cx="2743200" cy="2053977"/>
            </a:xfrm>
            <a:prstGeom prst="rect">
              <a:avLst/>
            </a:prstGeom>
          </p:spPr>
        </p:pic>
      </p:grpSp>
      <p:sp>
        <p:nvSpPr>
          <p:cNvPr id="6" name="Suorakulmio 5">
            <a:extLst>
              <a:ext uri="{FF2B5EF4-FFF2-40B4-BE49-F238E27FC236}">
                <a16:creationId xmlns:a16="http://schemas.microsoft.com/office/drawing/2014/main" id="{7A590D19-2FCC-4EE3-B925-F42406605097}"/>
              </a:ext>
            </a:extLst>
          </p:cNvPr>
          <p:cNvSpPr/>
          <p:nvPr/>
        </p:nvSpPr>
        <p:spPr>
          <a:xfrm>
            <a:off x="0" y="2332"/>
            <a:ext cx="12192000" cy="5274364"/>
          </a:xfrm>
          <a:prstGeom prst="rect">
            <a:avLst/>
          </a:prstGeom>
          <a:solidFill>
            <a:srgbClr val="F5E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11">
            <a:extLst>
              <a:ext uri="{FF2B5EF4-FFF2-40B4-BE49-F238E27FC236}">
                <a16:creationId xmlns:a16="http://schemas.microsoft.com/office/drawing/2014/main" id="{3CB8A149-1055-4F4D-AB09-C8261A0AFB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0035" y="649920"/>
            <a:ext cx="5671930" cy="4040295"/>
          </a:xfrm>
          <a:prstGeom prst="rect">
            <a:avLst/>
          </a:prstGeom>
        </p:spPr>
      </p:pic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883C11B-FC87-E64C-9FDD-5D8580F2F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4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B6C939BE-5691-3E4D-973F-4A7CAEFAB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200" b="0" i="0" u="none" strike="noStrike" cap="none" baseline="0">
                <a:solidFill>
                  <a:srgbClr val="898989"/>
                </a:solidFill>
                <a:effectLst/>
                <a:uFillTx/>
                <a:latin typeface="Calibri"/>
              </a:rPr>
              <a:t>This project receives funding from the European Union</a:t>
            </a:r>
          </a:p>
        </p:txBody>
      </p:sp>
    </p:spTree>
    <p:extLst>
      <p:ext uri="{BB962C8B-B14F-4D97-AF65-F5344CB8AC3E}">
        <p14:creationId xmlns:p14="http://schemas.microsoft.com/office/powerpoint/2010/main" val="2795043043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F5EFE0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0F6450-4893-441D-9098-8A35ABBEB15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GB" sz="4400" b="0" i="0" u="none" strike="noStrike" cap="none" baseline="0">
                <a:solidFill>
                  <a:srgbClr val="595959"/>
                </a:solidFill>
                <a:effectLst/>
                <a:uFillTx/>
                <a:latin typeface="Franklin Gothic Heavy"/>
              </a:rPr>
              <a:t>Opportunities to make a difference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324C81-2CA4-41B5-AC11-DF44CE2A009F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838200" y="1825625"/>
            <a:ext cx="6108357" cy="43582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i-FI">
              <a:solidFill>
                <a:srgbClr val="595959"/>
              </a:solidFill>
              <a:latin typeface="Hoefler Text"/>
            </a:endParaRPr>
          </a:p>
          <a:p>
            <a:pPr marL="0" indent="0">
              <a:buNone/>
            </a:pPr>
            <a:r>
              <a:rPr lang="en-GB" sz="2800" b="0" i="0" u="none" strike="noStrike" cap="none" baseline="0">
                <a:solidFill>
                  <a:srgbClr val="595959"/>
                </a:solidFill>
                <a:effectLst/>
                <a:uFillTx/>
                <a:latin typeface="Hoefler Text"/>
              </a:rPr>
              <a:t>Task progression:</a:t>
            </a:r>
          </a:p>
          <a:p>
            <a:pPr marL="0" indent="0">
              <a:buNone/>
            </a:pPr>
            <a:endParaRPr lang="fi-FI">
              <a:solidFill>
                <a:srgbClr val="595959"/>
              </a:solidFill>
              <a:latin typeface="Hoefler Text"/>
            </a:endParaRPr>
          </a:p>
          <a:p>
            <a:pPr marL="0" indent="0">
              <a:buNone/>
            </a:pPr>
            <a:r>
              <a:rPr lang="en-GB" sz="2800" b="0" i="0" u="none" strike="noStrike" cap="none" baseline="0">
                <a:solidFill>
                  <a:srgbClr val="595959"/>
                </a:solidFill>
                <a:effectLst/>
                <a:uFillTx/>
                <a:latin typeface="Hoefler Text"/>
              </a:rPr>
              <a:t>- The teacher will present some different statements.</a:t>
            </a:r>
          </a:p>
          <a:p>
            <a:pPr marL="0" indent="0">
              <a:buNone/>
            </a:pPr>
            <a:r>
              <a:rPr lang="en-GB" sz="2800" b="0" i="0" u="none" strike="noStrike" cap="none" baseline="0">
                <a:solidFill>
                  <a:srgbClr val="595959"/>
                </a:solidFill>
                <a:effectLst/>
                <a:uFillTx/>
                <a:latin typeface="Hoefler Text"/>
              </a:rPr>
              <a:t>- Give a thumbs up, down, or to the side</a:t>
            </a:r>
            <a:r>
              <a:rPr lang="en-GB" sz="2800" b="0" i="0" u="none" strike="noStrike" cap="none" baseline="0">
                <a:solidFill>
                  <a:srgbClr val="595959"/>
                </a:solidFill>
                <a:effectLst/>
                <a:uFillTx/>
                <a:latin typeface="Hoefler Text"/>
              </a:rPr>
              <a:t> </a:t>
            </a:r>
          </a:p>
          <a:p>
            <a:pPr marL="0" indent="0">
              <a:buNone/>
            </a:pPr>
            <a:r>
              <a:rPr lang="en-GB" sz="2800" b="0" i="0" u="none" strike="noStrike" cap="none" baseline="0">
                <a:solidFill>
                  <a:srgbClr val="595959"/>
                </a:solidFill>
                <a:effectLst/>
                <a:uFillTx/>
                <a:latin typeface="Hoefler Text"/>
              </a:rPr>
              <a:t>to show how much you agree with the statement.</a:t>
            </a:r>
            <a:r>
              <a:rPr lang="en-GB" sz="2800" b="0" i="0" u="none" strike="noStrike" cap="none" baseline="0">
                <a:solidFill>
                  <a:srgbClr val="595959"/>
                </a:solidFill>
                <a:effectLst/>
                <a:uFillTx/>
                <a:latin typeface="Hoefler Text"/>
              </a:rPr>
              <a:t> </a:t>
            </a:r>
          </a:p>
        </p:txBody>
      </p:sp>
      <p:pic>
        <p:nvPicPr>
          <p:cNvPr id="7" name="Kuva 1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530285D-5C0D-45CF-9C3C-0F6A3873C19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310191" y="5519530"/>
            <a:ext cx="1881809" cy="1336852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1A6F26E-0D33-0F41-93B9-20A9BF46ACB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GB" sz="1200" b="0" i="0" u="none" strike="noStrike" cap="none" baseline="0">
                <a:solidFill>
                  <a:srgbClr val="898989"/>
                </a:solidFill>
                <a:effectLst/>
                <a:uFillTx/>
                <a:latin typeface="Calibri"/>
              </a:rPr>
              <a:t>This project receives funding from the European Union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1CF0B106-9D0D-7A43-AC13-64F4F2819D0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13</a:t>
            </a:fld>
            <a:endParaRPr lang="fi-FI"/>
          </a:p>
        </p:txBody>
      </p:sp>
      <p:pic>
        <p:nvPicPr>
          <p:cNvPr id="4" name="Picture 5" descr="A birthday cake on a table&#10;&#10;Description automatically generated">
            <a:extLst>
              <a:ext uri="{FF2B5EF4-FFF2-40B4-BE49-F238E27FC236}">
                <a16:creationId xmlns:a16="http://schemas.microsoft.com/office/drawing/2014/main" id="{EFA2B9D4-74CD-470B-95F0-E43EA3E62AA2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815246" y="1998140"/>
            <a:ext cx="4942114" cy="329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44741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F5EFE0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5" name="Kuva 24">
            <a:extLst>
              <a:ext uri="{FF2B5EF4-FFF2-40B4-BE49-F238E27FC236}">
                <a16:creationId xmlns:a16="http://schemas.microsoft.com/office/drawing/2014/main" id="{4BE25E07-3BF5-774F-8884-1F9CECE9D37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5198" flipH="1">
            <a:off x="9498928" y="222325"/>
            <a:ext cx="2643563" cy="1636170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23DD3715-E1C3-8349-93FC-383A4AF5102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661" y="198020"/>
            <a:ext cx="4309240" cy="2667100"/>
          </a:xfrm>
          <a:prstGeom prst="rect">
            <a:avLst/>
          </a:prstGeom>
        </p:spPr>
      </p:pic>
      <p:pic>
        <p:nvPicPr>
          <p:cNvPr id="19" name="Kuva 18" descr="Kuva, joka sisältää kohteen clipart-kuva&#10;&#10;Kuvaus luotu automaattisesti">
            <a:extLst>
              <a:ext uri="{FF2B5EF4-FFF2-40B4-BE49-F238E27FC236}">
                <a16:creationId xmlns:a16="http://schemas.microsoft.com/office/drawing/2014/main" id="{7102CB75-5A5C-D848-880B-F6EF7D11C85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26" y="2474657"/>
            <a:ext cx="1654123" cy="4274816"/>
          </a:xfrm>
          <a:prstGeom prst="rect">
            <a:avLst/>
          </a:prstGeom>
        </p:spPr>
      </p:pic>
      <p:pic>
        <p:nvPicPr>
          <p:cNvPr id="16" name="Kuva 15" descr="Kuva, joka sisältää kohteen lelu, nukke, automaatti&#10;&#10;Kuvaus luotu automaattisesti">
            <a:extLst>
              <a:ext uri="{FF2B5EF4-FFF2-40B4-BE49-F238E27FC236}">
                <a16:creationId xmlns:a16="http://schemas.microsoft.com/office/drawing/2014/main" id="{DF477955-CA08-374A-AB3F-C49231A187E9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063" y="2006274"/>
            <a:ext cx="2520895" cy="4782548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E87F522-02F3-441C-B6B3-A1C62D67BD69}"/>
              </a:ext>
            </a:extLst>
          </p:cNvPr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3470690" y="541906"/>
            <a:ext cx="2991175" cy="1557420"/>
          </a:xfrm>
        </p:spPr>
        <p:txBody>
          <a:bodyPr>
            <a:noAutofit/>
          </a:bodyPr>
          <a:lstStyle/>
          <a:p>
            <a:pPr algn="ctr"/>
            <a:r>
              <a:rPr lang="en-GB" sz="2400" b="0" i="0" u="none" strike="noStrike" cap="none" baseline="0">
                <a:solidFill>
                  <a:srgbClr val="262626"/>
                </a:solidFill>
                <a:effectLst/>
                <a:uFillTx/>
                <a:latin typeface="Franklin Gothic Book"/>
              </a:rPr>
              <a:t>Let’s make our living environment fairer and an equal place for everyone to live and be.</a:t>
            </a:r>
          </a:p>
        </p:txBody>
      </p:sp>
      <p:pic>
        <p:nvPicPr>
          <p:cNvPr id="5" name="Kuva 1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57D2D20-3A67-422A-A01E-929C36B604AB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0248777" y="5412621"/>
            <a:ext cx="1881809" cy="1336852"/>
          </a:xfrm>
          <a:prstGeom prst="rect">
            <a:avLst/>
          </a:prstGeom>
        </p:spPr>
      </p:pic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661C5E3-A90A-764C-95EC-283F73C36D4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r>
              <a:rPr lang="en-GB" sz="1200" b="0" i="0" u="none" strike="noStrike" cap="none" baseline="0">
                <a:solidFill>
                  <a:srgbClr val="898989"/>
                </a:solidFill>
                <a:effectLst/>
                <a:uFillTx/>
                <a:latin typeface="Calibri"/>
              </a:rPr>
              <a:t>This project receives funding from the European Union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D0C636B-A6F1-7348-AB4F-1102EF1C86D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14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36603019-E6EC-2845-8D11-063C50FFF866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297" y="1937097"/>
            <a:ext cx="1529944" cy="492090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1972487C-7B72-1D4F-9280-A12DD07DBFD5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01503" y="2443212"/>
            <a:ext cx="1323247" cy="4274816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2BFD13C3-2C0F-2344-8C16-904B16FDFA64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" y="2270760"/>
            <a:ext cx="1497256" cy="4478713"/>
          </a:xfrm>
          <a:prstGeom prst="rect">
            <a:avLst/>
          </a:prstGeom>
        </p:spPr>
      </p:pic>
      <p:sp>
        <p:nvSpPr>
          <p:cNvPr id="26" name="Tekstiruutu 25">
            <a:extLst>
              <a:ext uri="{FF2B5EF4-FFF2-40B4-BE49-F238E27FC236}">
                <a16:creationId xmlns:a16="http://schemas.microsoft.com/office/drawing/2014/main" id="{95192F5C-98E7-064F-9496-24C17E30D26E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10073070" y="515907"/>
            <a:ext cx="1761143" cy="100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0" i="0" u="none" strike="noStrike" cap="none" baseline="0">
                <a:solidFill>
                  <a:srgbClr val="262626"/>
                </a:solidFill>
                <a:effectLst/>
                <a:uFillTx/>
                <a:latin typeface="Franklin Gothic Book"/>
              </a:rPr>
              <a:t>Everyone can make a difference!</a:t>
            </a:r>
          </a:p>
        </p:txBody>
      </p:sp>
    </p:spTree>
    <p:extLst>
      <p:ext uri="{BB962C8B-B14F-4D97-AF65-F5344CB8AC3E}">
        <p14:creationId xmlns:p14="http://schemas.microsoft.com/office/powerpoint/2010/main" val="3458002564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5" name="Ryhmä 4">
            <a:extLst>
              <a:ext uri="{FF2B5EF4-FFF2-40B4-BE49-F238E27FC236}">
                <a16:creationId xmlns:a16="http://schemas.microsoft.com/office/drawing/2014/main" id="{F9AE0297-C350-4653-A66B-746D090DE49A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877637" y="5174171"/>
            <a:ext cx="8436728" cy="1766111"/>
            <a:chOff x="1331843" y="4807282"/>
            <a:chExt cx="9780105" cy="2053977"/>
          </a:xfrm>
        </p:grpSpPr>
        <p:pic>
          <p:nvPicPr>
            <p:cNvPr id="2" name="Kuva 2" descr="Kuva, joka sisältää kohteen teksti&#10;&#10;Kuvaus luotu automaattisesti">
              <a:extLst>
                <a:ext uri="{FF2B5EF4-FFF2-40B4-BE49-F238E27FC236}">
                  <a16:creationId xmlns:a16="http://schemas.microsoft.com/office/drawing/2014/main" id="{07E9C0D6-C709-490D-9591-2831CB751AEA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4850296" y="4807282"/>
              <a:ext cx="2743200" cy="2053977"/>
            </a:xfrm>
            <a:prstGeom prst="rect">
              <a:avLst/>
            </a:prstGeom>
          </p:spPr>
        </p:pic>
        <p:pic>
          <p:nvPicPr>
            <p:cNvPr id="3" name="Kuva 3">
              <a:extLst>
                <a:ext uri="{FF2B5EF4-FFF2-40B4-BE49-F238E27FC236}">
                  <a16:creationId xmlns:a16="http://schemas.microsoft.com/office/drawing/2014/main" id="{97EA9C90-9883-49A0-ABD2-718CAA6E1489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331843" y="4807282"/>
              <a:ext cx="2743200" cy="2053977"/>
            </a:xfrm>
            <a:prstGeom prst="rect">
              <a:avLst/>
            </a:prstGeom>
          </p:spPr>
        </p:pic>
        <p:pic>
          <p:nvPicPr>
            <p:cNvPr id="4" name="Kuva 4">
              <a:extLst>
                <a:ext uri="{FF2B5EF4-FFF2-40B4-BE49-F238E27FC236}">
                  <a16:creationId xmlns:a16="http://schemas.microsoft.com/office/drawing/2014/main" id="{603CC7B7-4597-485B-B430-64B1E1F41C60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8368748" y="4807282"/>
              <a:ext cx="2743200" cy="2053977"/>
            </a:xfrm>
            <a:prstGeom prst="rect">
              <a:avLst/>
            </a:prstGeom>
          </p:spPr>
        </p:pic>
      </p:grpSp>
      <p:sp>
        <p:nvSpPr>
          <p:cNvPr id="6" name="Suorakulmio 5">
            <a:extLst>
              <a:ext uri="{FF2B5EF4-FFF2-40B4-BE49-F238E27FC236}">
                <a16:creationId xmlns:a16="http://schemas.microsoft.com/office/drawing/2014/main" id="{7A590D19-2FCC-4EE3-B925-F42406605097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0" y="2332"/>
            <a:ext cx="12192000" cy="5274364"/>
          </a:xfrm>
          <a:prstGeom prst="rect">
            <a:avLst/>
          </a:prstGeom>
          <a:solidFill>
            <a:srgbClr val="F5E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11">
            <a:extLst>
              <a:ext uri="{FF2B5EF4-FFF2-40B4-BE49-F238E27FC236}">
                <a16:creationId xmlns:a16="http://schemas.microsoft.com/office/drawing/2014/main" id="{3CB8A149-1055-4F4D-AB09-C8261A0AFBB8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260035" y="649920"/>
            <a:ext cx="5671930" cy="4040295"/>
          </a:xfrm>
          <a:prstGeom prst="rect">
            <a:avLst/>
          </a:prstGeom>
        </p:spPr>
      </p:pic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883C11B-FC87-E64C-9FDD-5D8580F2F9F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15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B6C939BE-5691-3E4D-973F-4A7CAEFABDF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/>
          <a:p>
            <a:r>
              <a:rPr lang="en-GB" sz="1200" b="0" i="0" u="none" strike="noStrike" cap="none" baseline="0">
                <a:solidFill>
                  <a:srgbClr val="898989"/>
                </a:solidFill>
                <a:effectLst/>
                <a:uFillTx/>
                <a:latin typeface="Calibri"/>
              </a:rPr>
              <a:t>This project receives funding from the European Union</a:t>
            </a:r>
          </a:p>
        </p:txBody>
      </p:sp>
    </p:spTree>
    <p:extLst>
      <p:ext uri="{BB962C8B-B14F-4D97-AF65-F5344CB8AC3E}">
        <p14:creationId xmlns:p14="http://schemas.microsoft.com/office/powerpoint/2010/main" val="924130798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F5E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6000" b="0" i="0" u="none" strike="noStrike" cap="none" baseline="0">
                <a:solidFill>
                  <a:srgbClr val="595959"/>
                </a:solidFill>
                <a:effectLst/>
                <a:uFillTx/>
                <a:latin typeface="Franklin Gothic Heavy"/>
              </a:rPr>
              <a:t>Welcome to the </a:t>
            </a:r>
            <a:br>
              <a:rPr sz="6000"/>
            </a:br>
            <a:r>
              <a:rPr lang="en-GB" sz="6000" b="0" i="0" u="none" strike="noStrike" cap="none" baseline="0">
                <a:solidFill>
                  <a:srgbClr val="595959"/>
                </a:solidFill>
                <a:effectLst/>
                <a:uFillTx/>
                <a:latin typeface="Franklin Gothic Heavy"/>
              </a:rPr>
              <a:t>Together Without Racism training!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743201" y="3509963"/>
            <a:ext cx="7239000" cy="1641157"/>
          </a:xfrm>
        </p:spPr>
        <p:txBody>
          <a:bodyPr>
            <a:normAutofit/>
          </a:bodyPr>
          <a:lstStyle/>
          <a:p>
            <a:r>
              <a:rPr lang="en-GB" sz="2400" b="0" i="0" u="none" strike="noStrike" cap="none" baseline="0">
                <a:solidFill>
                  <a:srgbClr val="7F7F7F"/>
                </a:solidFill>
                <a:effectLst/>
                <a:uFillTx/>
                <a:latin typeface="Hoefler Text"/>
              </a:rPr>
              <a:t>This lesson examines factors relating to friendship and social skills.</a:t>
            </a:r>
            <a:r>
              <a:rPr lang="en-GB" sz="2400" b="0" i="0" u="none" strike="noStrike" cap="none" baseline="0">
                <a:solidFill>
                  <a:srgbClr val="7F7F7F"/>
                </a:solidFill>
                <a:effectLst/>
                <a:uFillTx/>
                <a:latin typeface="Hoefler Text"/>
              </a:rPr>
              <a:t> </a:t>
            </a:r>
            <a:r>
              <a:rPr lang="en-GB" sz="2400" b="0" i="0" u="none" strike="noStrike" cap="none" baseline="0">
                <a:solidFill>
                  <a:srgbClr val="7F7F7F"/>
                </a:solidFill>
                <a:effectLst/>
                <a:uFillTx/>
                <a:latin typeface="Hoefler Text"/>
              </a:rPr>
              <a:t>It also deals with how we can tackle racism.</a:t>
            </a:r>
          </a:p>
        </p:txBody>
      </p:sp>
      <p:pic>
        <p:nvPicPr>
          <p:cNvPr id="10" name="Kuva 1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3FDF4E7-F748-45B9-BFD5-B49365712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0191" y="5519530"/>
            <a:ext cx="1881809" cy="1336852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C672153-29AD-4246-AD7F-C9EA2B0E0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200" b="0" i="0" u="none" strike="noStrike" cap="none" baseline="0">
                <a:solidFill>
                  <a:srgbClr val="898989"/>
                </a:solidFill>
                <a:effectLst/>
                <a:uFillTx/>
                <a:latin typeface="Calibri"/>
              </a:rPr>
              <a:t>This project receives funding from the European Union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E8339B7-0A93-8740-8914-1A52011A3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5</a:t>
            </a:fld>
            <a:endParaRPr lang="fi-FI"/>
          </a:p>
        </p:txBody>
      </p:sp>
      <p:pic>
        <p:nvPicPr>
          <p:cNvPr id="6" name="Kuva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E07B19C-99DC-8542-BC92-58D13BB6B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8" y="2961958"/>
            <a:ext cx="2514235" cy="357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F5EFE0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07ED9D-2FF2-4FB5-874B-A3D49989411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96240" y="365125"/>
            <a:ext cx="11399520" cy="585279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GB" sz="4400" b="0" i="0" u="none" strike="noStrike" cap="none" baseline="0">
                <a:solidFill>
                  <a:srgbClr val="000000"/>
                </a:solidFill>
                <a:effectLst/>
                <a:uFillTx/>
                <a:latin typeface="Calibri Light"/>
                <a:hlinkClick r:id="rId4" tooltip="https://youtu.be/thzyhmktlqy" history="0"/>
              </a:rPr>
              <a:t>https://youtu.be/ThZYhmktLqY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A7E9A95-9E66-6645-8FAA-A1D56A610B7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GB" sz="1200" b="0" i="0" u="none" strike="noStrike" cap="none" baseline="0">
                <a:solidFill>
                  <a:srgbClr val="898989"/>
                </a:solidFill>
                <a:effectLst/>
                <a:uFillTx/>
                <a:latin typeface="Calibri"/>
              </a:rPr>
              <a:t>This project receives funding from the European Union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6489E9E-5B59-C542-B8D2-99DDC243D31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6</a:t>
            </a:fld>
            <a:endParaRPr lang="fi-FI"/>
          </a:p>
        </p:txBody>
      </p:sp>
      <p:pic>
        <p:nvPicPr>
          <p:cNvPr id="3" name="Online-media 2" descr="Mikroaggressiot - Yhdessä ilman rasismia">
            <a:hlinkClick action="ppaction://media"/>
            <a:extLst>
              <a:ext uri="{FF2B5EF4-FFF2-40B4-BE49-F238E27FC236}">
                <a16:creationId xmlns:a16="http://schemas.microsoft.com/office/drawing/2014/main" id="{5241377C-9A17-5746-BC1D-94761C675576}"/>
              </a:ext>
            </a:extLst>
          </p:cNvPr>
          <p:cNvPicPr>
            <a:picLocks noRot="1" noChangeAspect="1"/>
          </p:cNvPicPr>
          <p:nvPr>
            <a:videoFile r:link="rId9"/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667000" y="1491615"/>
            <a:ext cx="6858000" cy="387477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1A983BD0-ADFD-DC4C-9A18-302093501D58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526342" y="455413"/>
            <a:ext cx="7002156" cy="70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0" i="0" u="none" strike="noStrike" cap="none" baseline="0">
                <a:solidFill>
                  <a:srgbClr val="595959"/>
                </a:solidFill>
                <a:effectLst/>
                <a:uFillTx/>
                <a:latin typeface="Franklin Gothic Heavy"/>
              </a:rPr>
              <a:t>Microaggressions</a:t>
            </a:r>
          </a:p>
        </p:txBody>
      </p:sp>
    </p:spTree>
    <p:extLst>
      <p:ext uri="{BB962C8B-B14F-4D97-AF65-F5344CB8AC3E}">
        <p14:creationId xmlns:p14="http://schemas.microsoft.com/office/powerpoint/2010/main" val="6706796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F5EFE0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0F6450-4893-441D-9098-8A35ABBEB15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GB" sz="4400" b="0" i="0" u="none" strike="noStrike" cap="none" baseline="0">
                <a:solidFill>
                  <a:srgbClr val="595959"/>
                </a:solidFill>
                <a:effectLst/>
                <a:uFillTx/>
                <a:latin typeface="Franklin Gothic Heavy"/>
              </a:rPr>
              <a:t>Groups and roles 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324C81-2CA4-41B5-AC11-DF44CE2A009F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 vert="horz" lIns="91440" tIns="45720" rIns="91440" bIns="45720" rtlCol="0" anchor="t">
            <a:normAutofit fontScale="97500" lnSpcReduction="10000"/>
          </a:bodyPr>
          <a:lstStyle/>
          <a:p>
            <a:pPr marL="0" indent="0">
              <a:buNone/>
            </a:pPr>
            <a:r>
              <a:rPr lang="en-GB" sz="2800" b="0" i="0" u="none" strike="noStrike" cap="none" baseline="0">
                <a:solidFill>
                  <a:srgbClr val="595959"/>
                </a:solidFill>
                <a:effectLst/>
                <a:uFillTx/>
                <a:latin typeface="Hoefler Text"/>
              </a:rPr>
              <a:t>- Everyone is a unique and original individual</a:t>
            </a:r>
          </a:p>
          <a:p>
            <a:pPr marL="0" indent="0">
              <a:buNone/>
            </a:pPr>
            <a:r>
              <a:rPr lang="en-GB" sz="2800" b="0" i="0" u="none" strike="noStrike" cap="none" baseline="0">
                <a:solidFill>
                  <a:srgbClr val="595959"/>
                </a:solidFill>
                <a:effectLst/>
                <a:uFillTx/>
                <a:latin typeface="Hoefler Text"/>
              </a:rPr>
              <a:t>- Everyone has different roles in different groups.</a:t>
            </a:r>
            <a:r>
              <a:rPr lang="en-GB" sz="2800" b="0" i="0" u="none" strike="noStrike" cap="none" baseline="0">
                <a:solidFill>
                  <a:srgbClr val="595959"/>
                </a:solidFill>
                <a:effectLst/>
                <a:uFillTx/>
                <a:latin typeface="Hoefler Text"/>
              </a:rPr>
              <a:t> </a:t>
            </a:r>
            <a:br>
              <a:rPr sz="2800"/>
            </a:br>
            <a:br>
              <a:rPr sz="2800"/>
            </a:br>
            <a:r>
              <a:rPr lang="en-GB" sz="2800" b="0" i="0" u="none" strike="noStrike" cap="none" baseline="0">
                <a:solidFill>
                  <a:srgbClr val="595959"/>
                </a:solidFill>
                <a:effectLst/>
                <a:uFillTx/>
                <a:latin typeface="Hoefler Text"/>
              </a:rPr>
              <a:t>- Everyone is an important part of a group and brings different knowledge and skills to the group.</a:t>
            </a:r>
            <a:br>
              <a:rPr sz="2800"/>
            </a:br>
            <a:br>
              <a:rPr sz="2800"/>
            </a:br>
            <a:r>
              <a:rPr lang="en-GB" sz="2800" b="0" i="0" u="none" strike="noStrike" cap="none" baseline="0">
                <a:solidFill>
                  <a:srgbClr val="595959"/>
                </a:solidFill>
                <a:effectLst/>
                <a:uFillTx/>
                <a:latin typeface="Hoefler Text"/>
              </a:rPr>
              <a:t>- Everyone can have different roles depending on the group.</a:t>
            </a:r>
            <a:r>
              <a:rPr lang="en-GB" sz="2800" b="0" i="0" u="none" strike="noStrike" cap="none" baseline="0">
                <a:solidFill>
                  <a:srgbClr val="595959"/>
                </a:solidFill>
                <a:effectLst/>
                <a:uFillTx/>
                <a:latin typeface="Hoefler Text"/>
              </a:rPr>
              <a:t> </a:t>
            </a:r>
            <a:r>
              <a:rPr lang="en-GB" sz="2800" b="0" i="0" u="none" strike="noStrike" cap="none" baseline="0">
                <a:solidFill>
                  <a:srgbClr val="595959"/>
                </a:solidFill>
                <a:effectLst/>
                <a:uFillTx/>
                <a:latin typeface="Hoefler Text"/>
              </a:rPr>
              <a:t>For example, being with your family might be different from being with your friends.</a:t>
            </a:r>
            <a:br>
              <a:rPr sz="2800"/>
            </a:br>
            <a:br>
              <a:rPr sz="2800"/>
            </a:br>
            <a:r>
              <a:rPr lang="en-GB" sz="2800" b="0" i="0" u="none" strike="noStrike" cap="none" baseline="0">
                <a:solidFill>
                  <a:srgbClr val="595959"/>
                </a:solidFill>
                <a:effectLst/>
                <a:uFillTx/>
                <a:latin typeface="Hoefler Text"/>
              </a:rPr>
              <a:t>Task:</a:t>
            </a:r>
            <a:r>
              <a:rPr lang="en-GB" sz="2800" b="0" i="0" u="none" strike="noStrike" cap="none" baseline="0">
                <a:solidFill>
                  <a:srgbClr val="595959"/>
                </a:solidFill>
                <a:effectLst/>
                <a:uFillTx/>
                <a:latin typeface="Hoefler Text"/>
              </a:rPr>
              <a:t> </a:t>
            </a:r>
            <a:r>
              <a:rPr lang="en-GB" sz="2800" b="0" i="0" u="none" strike="noStrike" cap="none" baseline="0">
                <a:solidFill>
                  <a:srgbClr val="595959"/>
                </a:solidFill>
                <a:effectLst/>
                <a:uFillTx/>
                <a:latin typeface="Hoefler Text"/>
              </a:rPr>
              <a:t>Take a step forward into the circle if the following statements read out by your teacher describe you or your thoughts.</a:t>
            </a:r>
          </a:p>
        </p:txBody>
      </p:sp>
      <p:pic>
        <p:nvPicPr>
          <p:cNvPr id="7" name="Kuva 1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530285D-5C0D-45CF-9C3C-0F6A3873C19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310191" y="5519530"/>
            <a:ext cx="1881809" cy="1336852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1A6F26E-0D33-0F41-93B9-20A9BF46ACB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GB" sz="1200" b="0" i="0" u="none" strike="noStrike" cap="none" baseline="0">
                <a:solidFill>
                  <a:srgbClr val="898989"/>
                </a:solidFill>
                <a:effectLst/>
                <a:uFillTx/>
                <a:latin typeface="Calibri"/>
              </a:rPr>
              <a:t>This project receives funding from the European Union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1CF0B106-9D0D-7A43-AC13-64F4F2819D0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8137978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F5EFE0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0F6450-4893-441D-9098-8A35ABBEB15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GB" sz="4400" b="0" i="0" u="none" strike="noStrike" cap="none" baseline="0">
                <a:solidFill>
                  <a:srgbClr val="595959"/>
                </a:solidFill>
                <a:effectLst/>
                <a:uFillTx/>
                <a:latin typeface="Franklin Gothic Heavy"/>
              </a:rPr>
              <a:t>Friendship game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324C81-2CA4-41B5-AC11-DF44CE2A009F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838200" y="1844040"/>
            <a:ext cx="4968240" cy="34594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i-FI" sz="4000">
              <a:solidFill>
                <a:schemeClr val="tx2"/>
              </a:solidFill>
              <a:latin typeface="Hoefler Text" panose="02030602050506020203" pitchFamily="18" charset="77"/>
            </a:endParaRPr>
          </a:p>
          <a:p>
            <a:pPr marL="0" indent="0">
              <a:buNone/>
            </a:pPr>
            <a:r>
              <a:rPr lang="en-GB" sz="2600" b="0" i="0" u="none" strike="noStrike" cap="none" baseline="0">
                <a:solidFill>
                  <a:srgbClr val="44546A"/>
                </a:solidFill>
                <a:effectLst/>
                <a:uFillTx/>
                <a:latin typeface="Hoefler Text"/>
              </a:rPr>
              <a:t>- Play the friendship game, following the instructions given by your teacher.</a:t>
            </a:r>
          </a:p>
          <a:p>
            <a:pPr marL="0" indent="0">
              <a:buNone/>
            </a:pPr>
            <a:endParaRPr lang="fi-FI" sz="2600">
              <a:solidFill>
                <a:schemeClr val="tx2"/>
              </a:solidFill>
              <a:latin typeface="Hoefler Text" panose="02030602050506020203" pitchFamily="18" charset="77"/>
            </a:endParaRPr>
          </a:p>
          <a:p>
            <a:pPr marL="0" indent="0">
              <a:buNone/>
            </a:pPr>
            <a:r>
              <a:rPr lang="en-GB" sz="2600" b="0" i="0" u="none" strike="noStrike" cap="none" baseline="0">
                <a:solidFill>
                  <a:srgbClr val="44546A"/>
                </a:solidFill>
                <a:effectLst/>
                <a:uFillTx/>
                <a:latin typeface="Hoefler Text"/>
              </a:rPr>
              <a:t>- Then think about aspects of friendship together.</a:t>
            </a:r>
          </a:p>
          <a:p>
            <a:pPr marL="0" indent="0">
              <a:buNone/>
            </a:pPr>
            <a:endParaRPr lang="fi-FI">
              <a:solidFill>
                <a:srgbClr val="7F7F7F"/>
              </a:solidFill>
              <a:latin typeface="Hoefler Text" panose="02030602050506020203" pitchFamily="18" charset="77"/>
            </a:endParaRPr>
          </a:p>
        </p:txBody>
      </p:sp>
      <p:pic>
        <p:nvPicPr>
          <p:cNvPr id="7" name="Kuva 1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530285D-5C0D-45CF-9C3C-0F6A3873C19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310191" y="5519530"/>
            <a:ext cx="1881809" cy="1336852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1A6F26E-0D33-0F41-93B9-20A9BF46ACB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GB" sz="1200" b="0" i="0" u="none" strike="noStrike" cap="none" baseline="0">
                <a:solidFill>
                  <a:srgbClr val="898989"/>
                </a:solidFill>
                <a:effectLst/>
                <a:uFillTx/>
                <a:latin typeface="Calibri"/>
              </a:rPr>
              <a:t>This project receives funding from the European Union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1CF0B106-9D0D-7A43-AC13-64F4F2819D0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8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A9CAC68-3082-9D4D-A11C-B268D5BBBED6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158" y="2757488"/>
            <a:ext cx="1222117" cy="3963987"/>
          </a:xfrm>
          <a:prstGeom prst="rect">
            <a:avLst/>
          </a:prstGeom>
        </p:spPr>
      </p:pic>
      <p:pic>
        <p:nvPicPr>
          <p:cNvPr id="13" name="Kuva 12" descr="Kuva, joka sisältää kohteen lelu, nukke, vektorigrafiikka&#10;&#10;Kuvaus luotu automaattisesti">
            <a:extLst>
              <a:ext uri="{FF2B5EF4-FFF2-40B4-BE49-F238E27FC236}">
                <a16:creationId xmlns:a16="http://schemas.microsoft.com/office/drawing/2014/main" id="{1B09CB59-FB35-D242-839B-77BCA37E5495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0051" y="1480339"/>
            <a:ext cx="4763898" cy="595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44188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F5EFE0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07ED9D-2FF2-4FB5-874B-A3D49989411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81878" y="365125"/>
            <a:ext cx="10429461" cy="216604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GB" sz="4400" b="0" i="0" u="none" strike="noStrike" cap="none" baseline="0">
                <a:solidFill>
                  <a:srgbClr val="595959"/>
                </a:solidFill>
                <a:effectLst/>
                <a:uFillTx/>
                <a:latin typeface="Hoefler Text"/>
              </a:rPr>
              <a:t>Different friends and circles of friends can give you new perspectives for your own life.</a:t>
            </a:r>
            <a:r>
              <a:rPr lang="en-GB" sz="4400" b="0" i="0" u="none" strike="noStrike" cap="none" baseline="0">
                <a:solidFill>
                  <a:srgbClr val="595959"/>
                </a:solidFill>
                <a:effectLst/>
                <a:uFillTx/>
                <a:latin typeface="Hoefler Text"/>
              </a:rPr>
              <a:t> </a:t>
            </a:r>
            <a:r>
              <a:rPr lang="en-GB" sz="4400" b="0" i="0" u="none" strike="noStrike" cap="none" baseline="0">
                <a:solidFill>
                  <a:srgbClr val="595959"/>
                </a:solidFill>
                <a:effectLst/>
                <a:uFillTx/>
                <a:latin typeface="Hoefler Text"/>
              </a:rPr>
              <a:t>Diversity in friendships can be enriching and a resource!</a:t>
            </a:r>
          </a:p>
        </p:txBody>
      </p:sp>
      <p:pic>
        <p:nvPicPr>
          <p:cNvPr id="4" name="Kuva 1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A6C29C3-D717-4B66-AAF8-C9CFA4497A0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310191" y="5519530"/>
            <a:ext cx="1881809" cy="1336852"/>
          </a:xfrm>
          <a:prstGeom prst="rect">
            <a:avLst/>
          </a:prstGeom>
        </p:spPr>
      </p:pic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A7E9A95-9E66-6645-8FAA-A1D56A610B7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GB" sz="1200" b="0" i="0" u="none" strike="noStrike" cap="none" baseline="0">
                <a:solidFill>
                  <a:srgbClr val="898989"/>
                </a:solidFill>
                <a:effectLst/>
                <a:uFillTx/>
                <a:latin typeface="Calibri"/>
              </a:rPr>
              <a:t>This project receives funding from the European Union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6489E9E-5B59-C542-B8D2-99DDC243D31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9</a:t>
            </a:fld>
            <a:endParaRPr lang="fi-FI"/>
          </a:p>
        </p:txBody>
      </p:sp>
      <p:pic>
        <p:nvPicPr>
          <p:cNvPr id="8" name="Kuva 7" descr="Kuva, joka sisältää kohteen lelu, nukke, vektorigrafiikka&#10;&#10;Kuvaus luotu automaattisesti">
            <a:extLst>
              <a:ext uri="{FF2B5EF4-FFF2-40B4-BE49-F238E27FC236}">
                <a16:creationId xmlns:a16="http://schemas.microsoft.com/office/drawing/2014/main" id="{3AA42ADF-6EC3-8C44-B9C0-7D38B5A28126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49" y="1683333"/>
            <a:ext cx="4346051" cy="543256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C6ACB20-4395-1845-A20F-945B6197A42D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960" y="1765469"/>
            <a:ext cx="4098186" cy="5122733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D13019E2-3103-5C4C-9872-D185F27039EA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767" y="2200958"/>
            <a:ext cx="3588480" cy="448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76628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F5EFE0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0F6450-4893-441D-9098-8A35ABBEB15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GB" sz="4400" b="0" i="0" u="none" strike="noStrike" cap="none" baseline="0">
                <a:solidFill>
                  <a:srgbClr val="595959"/>
                </a:solidFill>
                <a:effectLst/>
                <a:uFillTx/>
                <a:latin typeface="Franklin Gothic Heavy"/>
              </a:rPr>
              <a:t>Do you listen and make eye contact?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324C81-2CA4-41B5-AC11-DF44CE2A009F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838200" y="1974573"/>
            <a:ext cx="9471991" cy="3856383"/>
          </a:xfrm>
        </p:spPr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en-GB" sz="3000" b="0" i="0" u="none" strike="noStrike" cap="none" baseline="0">
                <a:solidFill>
                  <a:srgbClr val="44546A"/>
                </a:solidFill>
                <a:effectLst/>
                <a:uFillTx/>
                <a:latin typeface="Hoefler Text"/>
              </a:rPr>
              <a:t>Think about something you are ready to share with others.</a:t>
            </a:r>
            <a:r>
              <a:rPr lang="en-GB" sz="3000" b="0" i="0" u="none" strike="noStrike" cap="none" baseline="0">
                <a:solidFill>
                  <a:srgbClr val="44546A"/>
                </a:solidFill>
                <a:effectLst/>
                <a:uFillTx/>
                <a:latin typeface="Hoefler Text"/>
              </a:rPr>
              <a:t> </a:t>
            </a:r>
          </a:p>
          <a:p>
            <a:pPr marL="0" indent="0">
              <a:buNone/>
            </a:pPr>
            <a:endParaRPr lang="fi-FI">
              <a:solidFill>
                <a:schemeClr val="tx2"/>
              </a:solidFill>
              <a:latin typeface="Hoefler Text" panose="02030602050506020203" pitchFamily="18" charset="77"/>
            </a:endParaRPr>
          </a:p>
          <a:p>
            <a:pPr marL="0" indent="0">
              <a:buNone/>
            </a:pPr>
            <a:r>
              <a:rPr lang="en-GB" sz="2800" b="0" i="0" u="none" strike="noStrike" cap="none" baseline="0">
                <a:solidFill>
                  <a:srgbClr val="44546A"/>
                </a:solidFill>
                <a:effectLst/>
                <a:uFillTx/>
                <a:latin typeface="Hoefler Text"/>
              </a:rPr>
              <a:t>It could be anything, like:</a:t>
            </a:r>
          </a:p>
          <a:p>
            <a:r>
              <a:rPr lang="en-GB" sz="2800" b="0" i="0" u="none" strike="noStrike" cap="none" baseline="0">
                <a:solidFill>
                  <a:srgbClr val="44546A"/>
                </a:solidFill>
                <a:effectLst/>
                <a:uFillTx/>
                <a:latin typeface="Hoefler Text"/>
              </a:rPr>
              <a:t>one positive or happy event from the past week</a:t>
            </a:r>
          </a:p>
          <a:p>
            <a:r>
              <a:rPr lang="en-GB" sz="2800" b="0" i="0" u="none" strike="noStrike" cap="none" baseline="0">
                <a:solidFill>
                  <a:srgbClr val="44546A"/>
                </a:solidFill>
                <a:effectLst/>
                <a:uFillTx/>
                <a:latin typeface="Hoefler Text"/>
              </a:rPr>
              <a:t>a nice party you went to</a:t>
            </a:r>
            <a:r>
              <a:rPr lang="en-GB" sz="2800" b="0" i="0" u="none" strike="noStrike" cap="none" baseline="0">
                <a:solidFill>
                  <a:srgbClr val="44546A"/>
                </a:solidFill>
                <a:effectLst/>
                <a:uFillTx/>
                <a:latin typeface="Hoefler Text"/>
              </a:rPr>
              <a:t> </a:t>
            </a:r>
          </a:p>
          <a:p>
            <a:r>
              <a:rPr lang="en-GB" sz="2800" b="0" i="0" u="none" strike="noStrike" cap="none" baseline="0">
                <a:solidFill>
                  <a:srgbClr val="44546A"/>
                </a:solidFill>
                <a:effectLst/>
                <a:uFillTx/>
                <a:latin typeface="Hoefler Text"/>
              </a:rPr>
              <a:t>or you can explain something nice about your family or hobby.</a:t>
            </a:r>
            <a:r>
              <a:rPr lang="en-GB" sz="2800" b="0" i="0" u="none" strike="noStrike" cap="none" baseline="0">
                <a:solidFill>
                  <a:srgbClr val="44546A"/>
                </a:solidFill>
                <a:effectLst/>
                <a:uFillTx/>
                <a:latin typeface="Hoefler Text"/>
              </a:rPr>
              <a:t> </a:t>
            </a:r>
          </a:p>
          <a:p>
            <a:pPr marL="0" indent="0">
              <a:buNone/>
            </a:pPr>
            <a:endParaRPr lang="fi-FI">
              <a:solidFill>
                <a:schemeClr val="tx2"/>
              </a:solidFill>
              <a:latin typeface="Hoefler Text" panose="02030602050506020203" pitchFamily="18" charset="77"/>
            </a:endParaRPr>
          </a:p>
          <a:p>
            <a:pPr marL="0" indent="0">
              <a:buNone/>
            </a:pPr>
            <a:r>
              <a:rPr lang="en-GB" sz="2800" b="0" i="0" u="none" strike="noStrike" cap="none" baseline="0">
                <a:solidFill>
                  <a:srgbClr val="44546A"/>
                </a:solidFill>
                <a:effectLst/>
                <a:uFillTx/>
                <a:latin typeface="Hoefler Text"/>
              </a:rPr>
              <a:t>Don’t think too hard, sharing how you found a lost key is enough for this exercise!</a:t>
            </a:r>
          </a:p>
          <a:p>
            <a:pPr marL="0" indent="0">
              <a:buNone/>
            </a:pPr>
            <a:endParaRPr lang="fi-FI">
              <a:solidFill>
                <a:srgbClr val="7F7F7F"/>
              </a:solidFill>
              <a:latin typeface="Hoefler Text" panose="02030602050506020203" pitchFamily="18" charset="77"/>
            </a:endParaRPr>
          </a:p>
          <a:p>
            <a:pPr marL="0" indent="0">
              <a:buNone/>
            </a:pPr>
            <a:endParaRPr lang="fi-FI">
              <a:solidFill>
                <a:srgbClr val="7F7F7F"/>
              </a:solidFill>
              <a:latin typeface="Hoefler Text" panose="02030602050506020203" pitchFamily="18" charset="77"/>
            </a:endParaRPr>
          </a:p>
          <a:p>
            <a:pPr marL="0" indent="0">
              <a:buNone/>
            </a:pPr>
            <a:endParaRPr lang="fi-FI">
              <a:solidFill>
                <a:srgbClr val="7F7F7F"/>
              </a:solidFill>
              <a:latin typeface="Hoefler Text" panose="02030602050506020203" pitchFamily="18" charset="77"/>
            </a:endParaRPr>
          </a:p>
        </p:txBody>
      </p:sp>
      <p:pic>
        <p:nvPicPr>
          <p:cNvPr id="7" name="Kuva 1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530285D-5C0D-45CF-9C3C-0F6A3873C19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310191" y="5519530"/>
            <a:ext cx="1881809" cy="1336852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1A6F26E-0D33-0F41-93B9-20A9BF46ACB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GB" sz="1200" b="0" i="0" u="none" strike="noStrike" cap="none" baseline="0">
                <a:solidFill>
                  <a:srgbClr val="898989"/>
                </a:solidFill>
                <a:effectLst/>
                <a:uFillTx/>
                <a:latin typeface="Calibri"/>
              </a:rPr>
              <a:t>This project receives funding from the European Union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1CF0B106-9D0D-7A43-AC13-64F4F2819D0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0755861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F5EFE0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324C81-2CA4-41B5-AC11-DF44CE2A009F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98783" y="371061"/>
            <a:ext cx="10111408" cy="5985289"/>
          </a:xfrm>
        </p:spPr>
        <p:txBody>
          <a:bodyPr vert="horz" lIns="91440" tIns="45720" rIns="91440" bIns="45720" rtlCol="0" anchor="t">
            <a:normAutofit fontScale="97500" lnSpcReduction="20000"/>
          </a:bodyPr>
          <a:lstStyle/>
          <a:p>
            <a:pPr marL="0" indent="0">
              <a:buNone/>
            </a:pPr>
            <a:r>
              <a:rPr lang="en-GB" sz="2800" b="1" i="0" u="none" strike="noStrike" cap="none" baseline="0">
                <a:solidFill>
                  <a:srgbClr val="44546A"/>
                </a:solidFill>
                <a:effectLst/>
                <a:uFillTx/>
                <a:latin typeface="Franklin Gothic Heavy"/>
              </a:rPr>
              <a:t>Task progression:</a:t>
            </a:r>
          </a:p>
          <a:p>
            <a:pPr marL="0" indent="0">
              <a:buNone/>
            </a:pPr>
            <a:endParaRPr lang="fi-FI">
              <a:solidFill>
                <a:schemeClr val="tx2"/>
              </a:solidFill>
              <a:latin typeface="Hoefler Text" panose="02030602050506020203" pitchFamily="18" charset="77"/>
            </a:endParaRPr>
          </a:p>
          <a:p>
            <a:pPr marL="0" indent="0">
              <a:buNone/>
            </a:pPr>
            <a:r>
              <a:rPr lang="en-GB" sz="2800" b="0" i="0" u="none" strike="noStrike" cap="none" baseline="0">
                <a:solidFill>
                  <a:srgbClr val="44546A"/>
                </a:solidFill>
                <a:effectLst/>
                <a:uFillTx/>
                <a:latin typeface="Hoefler Text"/>
              </a:rPr>
              <a:t>Each person in each group will take turns to tell their story for around one minute.</a:t>
            </a:r>
          </a:p>
          <a:p>
            <a:pPr marL="0" indent="0">
              <a:buNone/>
            </a:pPr>
            <a:r>
              <a:rPr lang="en-GB" sz="2800" b="0" i="0" u="none" strike="noStrike" cap="none" baseline="0">
                <a:solidFill>
                  <a:srgbClr val="44546A"/>
                </a:solidFill>
                <a:effectLst/>
                <a:uFillTx/>
                <a:latin typeface="Hoefler Text"/>
              </a:rPr>
              <a:t>The other two members of the group will be given different ways to act and to listen:</a:t>
            </a:r>
          </a:p>
          <a:p>
            <a:pPr marL="0" indent="0">
              <a:buNone/>
            </a:pPr>
            <a:endParaRPr lang="fi-FI">
              <a:solidFill>
                <a:schemeClr val="tx2"/>
              </a:solidFill>
              <a:latin typeface="Hoefler Text" panose="02030602050506020203" pitchFamily="18" charset="77"/>
            </a:endParaRPr>
          </a:p>
          <a:p>
            <a:pPr marL="0" indent="0">
              <a:buNone/>
            </a:pPr>
            <a:r>
              <a:rPr lang="en-GB" sz="2800" b="1" i="0" u="none" strike="noStrike" cap="none" baseline="0">
                <a:solidFill>
                  <a:srgbClr val="44546A"/>
                </a:solidFill>
                <a:effectLst/>
                <a:uFillTx/>
                <a:latin typeface="Hoefler Text"/>
              </a:rPr>
              <a:t>Person A.</a:t>
            </a:r>
            <a:r>
              <a:rPr lang="en-GB" sz="2800" b="0" i="0" u="none" strike="noStrike" cap="none" baseline="0">
                <a:solidFill>
                  <a:srgbClr val="44546A"/>
                </a:solidFill>
                <a:effectLst/>
                <a:uFillTx/>
                <a:latin typeface="Hoefler Text"/>
              </a:rPr>
              <a:t> </a:t>
            </a:r>
            <a:r>
              <a:rPr lang="en-GB" sz="2800" b="0" i="0" u="none" strike="noStrike" cap="none" baseline="0">
                <a:solidFill>
                  <a:srgbClr val="44546A"/>
                </a:solidFill>
                <a:effectLst/>
                <a:uFillTx/>
                <a:latin typeface="Hoefler Text"/>
              </a:rPr>
              <a:t>Calmly tells their story to the others.</a:t>
            </a:r>
            <a:r>
              <a:rPr lang="en-GB" sz="2800" b="0" i="0" u="none" strike="noStrike" cap="none" baseline="0">
                <a:solidFill>
                  <a:srgbClr val="44546A"/>
                </a:solidFill>
                <a:effectLst/>
                <a:uFillTx/>
                <a:latin typeface="Hoefler Text"/>
              </a:rPr>
              <a:t> </a:t>
            </a:r>
          </a:p>
          <a:p>
            <a:pPr marL="0" indent="0">
              <a:buNone/>
            </a:pPr>
            <a:r>
              <a:rPr lang="en-GB" sz="2800" b="1" i="0" u="none" strike="noStrike" cap="none" baseline="0">
                <a:solidFill>
                  <a:srgbClr val="44546A"/>
                </a:solidFill>
                <a:effectLst/>
                <a:uFillTx/>
                <a:latin typeface="Hoefler Text"/>
              </a:rPr>
              <a:t>Person B.</a:t>
            </a:r>
            <a:r>
              <a:rPr lang="en-GB" sz="2800" b="0" i="0" u="none" strike="noStrike" cap="none" baseline="0">
                <a:solidFill>
                  <a:srgbClr val="44546A"/>
                </a:solidFill>
                <a:effectLst/>
                <a:uFillTx/>
                <a:latin typeface="Hoefler Text"/>
              </a:rPr>
              <a:t> </a:t>
            </a:r>
            <a:r>
              <a:rPr lang="en-GB" sz="2800" b="0" i="0" u="none" strike="noStrike" cap="none" baseline="0">
                <a:solidFill>
                  <a:srgbClr val="44546A"/>
                </a:solidFill>
                <a:effectLst/>
                <a:uFillTx/>
                <a:latin typeface="Hoefler Text"/>
              </a:rPr>
              <a:t>Does not actively listen to the storyteller.</a:t>
            </a:r>
            <a:r>
              <a:rPr lang="en-GB" sz="2800" b="0" i="0" u="none" strike="noStrike" cap="none" baseline="0">
                <a:solidFill>
                  <a:srgbClr val="44546A"/>
                </a:solidFill>
                <a:effectLst/>
                <a:uFillTx/>
                <a:latin typeface="Hoefler Text"/>
              </a:rPr>
              <a:t> </a:t>
            </a:r>
            <a:r>
              <a:rPr lang="en-GB" sz="2800" b="0" i="0" u="none" strike="noStrike" cap="none" baseline="0">
                <a:solidFill>
                  <a:srgbClr val="44546A"/>
                </a:solidFill>
                <a:effectLst/>
                <a:uFillTx/>
                <a:latin typeface="Hoefler Text"/>
              </a:rPr>
              <a:t>Does not make eye contact with the storyteller or indicate that they have listened or understood the story.</a:t>
            </a:r>
          </a:p>
          <a:p>
            <a:pPr marL="0" indent="0">
              <a:buNone/>
            </a:pPr>
            <a:r>
              <a:rPr lang="en-GB" sz="2800" b="1" i="0" u="none" strike="noStrike" cap="none" baseline="0">
                <a:solidFill>
                  <a:srgbClr val="44546A"/>
                </a:solidFill>
                <a:effectLst/>
                <a:uFillTx/>
                <a:latin typeface="Hoefler Text"/>
              </a:rPr>
              <a:t>Person C.</a:t>
            </a:r>
            <a:r>
              <a:rPr lang="en-GB" sz="2800" b="1" i="0" u="none" strike="noStrike" cap="none" baseline="0">
                <a:solidFill>
                  <a:srgbClr val="44546A"/>
                </a:solidFill>
                <a:effectLst/>
                <a:uFillTx/>
                <a:latin typeface="Hoefler Text"/>
              </a:rPr>
              <a:t> </a:t>
            </a:r>
            <a:r>
              <a:rPr lang="en-GB" sz="2800" b="0" i="0" u="none" strike="noStrike" cap="none" baseline="0">
                <a:solidFill>
                  <a:srgbClr val="44546A"/>
                </a:solidFill>
                <a:effectLst/>
                <a:uFillTx/>
                <a:latin typeface="Hoefler Text"/>
              </a:rPr>
              <a:t>Actively listens to the storyteller.</a:t>
            </a:r>
            <a:r>
              <a:rPr lang="en-GB" sz="2800" b="0" i="0" u="none" strike="noStrike" cap="none" baseline="0">
                <a:solidFill>
                  <a:srgbClr val="44546A"/>
                </a:solidFill>
                <a:effectLst/>
                <a:uFillTx/>
                <a:latin typeface="Hoefler Text"/>
              </a:rPr>
              <a:t> </a:t>
            </a:r>
            <a:r>
              <a:rPr lang="en-GB" sz="2800" b="0" i="0" u="none" strike="noStrike" cap="none" baseline="0">
                <a:solidFill>
                  <a:srgbClr val="44546A"/>
                </a:solidFill>
                <a:effectLst/>
                <a:uFillTx/>
                <a:latin typeface="Hoefler Text"/>
              </a:rPr>
              <a:t>Makes eye contact and indicates through gestures, such as nodding, that they are actively listening.</a:t>
            </a:r>
          </a:p>
          <a:p>
            <a:pPr marL="0" indent="0">
              <a:buNone/>
            </a:pPr>
            <a:endParaRPr lang="fi-FI">
              <a:solidFill>
                <a:schemeClr val="tx2"/>
              </a:solidFill>
              <a:latin typeface="Hoefler Text" panose="02030602050506020203" pitchFamily="18" charset="77"/>
            </a:endParaRPr>
          </a:p>
          <a:p>
            <a:pPr marL="0" indent="0">
              <a:buNone/>
            </a:pPr>
            <a:r>
              <a:rPr lang="en-GB" sz="2800" b="0" i="0" u="none" strike="noStrike" cap="none" baseline="0">
                <a:solidFill>
                  <a:srgbClr val="44546A"/>
                </a:solidFill>
                <a:effectLst/>
                <a:uFillTx/>
                <a:latin typeface="Hoefler Text"/>
              </a:rPr>
              <a:t>Swap roles until everyone has been in every role.</a:t>
            </a:r>
            <a:r>
              <a:rPr lang="en-GB" sz="2800" b="0" i="0" u="none" strike="noStrike" cap="none" baseline="0">
                <a:solidFill>
                  <a:srgbClr val="44546A"/>
                </a:solidFill>
                <a:effectLst/>
                <a:uFillTx/>
                <a:latin typeface="Hoefler Text"/>
              </a:rPr>
              <a:t> </a:t>
            </a:r>
          </a:p>
          <a:p>
            <a:pPr marL="0" indent="0">
              <a:buNone/>
            </a:pPr>
            <a:endParaRPr lang="fi-FI">
              <a:solidFill>
                <a:srgbClr val="7F7F7F"/>
              </a:solidFill>
              <a:latin typeface="Hoefler Text" panose="02030602050506020203" pitchFamily="18" charset="77"/>
            </a:endParaRPr>
          </a:p>
        </p:txBody>
      </p:sp>
      <p:pic>
        <p:nvPicPr>
          <p:cNvPr id="7" name="Kuva 1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530285D-5C0D-45CF-9C3C-0F6A3873C19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310191" y="5519530"/>
            <a:ext cx="1881809" cy="1336852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1A6F26E-0D33-0F41-93B9-20A9BF46ACB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GB" sz="1200" b="0" i="0" u="none" strike="noStrike" cap="none" baseline="0">
                <a:solidFill>
                  <a:srgbClr val="898989"/>
                </a:solidFill>
                <a:effectLst/>
                <a:uFillTx/>
                <a:latin typeface="Calibri"/>
              </a:rPr>
              <a:t>This project receives funding from the European Union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1CF0B106-9D0D-7A43-AC13-64F4F2819D0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1620191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F5EFE0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07ED9D-2FF2-4FB5-874B-A3D49989411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591834" y="132986"/>
            <a:ext cx="7968075" cy="63398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GB" sz="3600" b="0" i="0" u="none" strike="noStrike" cap="none" baseline="0">
                <a:solidFill>
                  <a:srgbClr val="595959"/>
                </a:solidFill>
                <a:effectLst/>
                <a:uFillTx/>
                <a:latin typeface="Franklin Gothic Heavy"/>
              </a:rPr>
              <a:t>”Hymyillään, välitetään yhdessä” (Let’s smile, and care together)</a:t>
            </a:r>
          </a:p>
        </p:txBody>
      </p:sp>
      <p:pic>
        <p:nvPicPr>
          <p:cNvPr id="4" name="Kuva 1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A6C29C3-D717-4B66-AAF8-C9CFA4497A0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310191" y="5519530"/>
            <a:ext cx="1881809" cy="1336852"/>
          </a:xfrm>
          <a:prstGeom prst="rect">
            <a:avLst/>
          </a:prstGeom>
        </p:spPr>
      </p:pic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A7E9A95-9E66-6645-8FAA-A1D56A610B7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GB" sz="1200" b="0" i="0" u="none" strike="noStrike" cap="none" baseline="0">
                <a:solidFill>
                  <a:srgbClr val="898989"/>
                </a:solidFill>
                <a:effectLst/>
                <a:uFillTx/>
                <a:latin typeface="Calibri"/>
              </a:rPr>
              <a:t>This project receives funding from the European Union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6489E9E-5B59-C542-B8D2-99DDC243D31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12</a:t>
            </a:fld>
            <a:endParaRPr lang="fi-FI"/>
          </a:p>
        </p:txBody>
      </p:sp>
      <p:pic>
        <p:nvPicPr>
          <p:cNvPr id="3" name="Online-media 2" descr="Hymyillään, välitetään yhdessä">
            <a:hlinkClick action="ppaction://media"/>
            <a:extLst>
              <a:ext uri="{FF2B5EF4-FFF2-40B4-BE49-F238E27FC236}">
                <a16:creationId xmlns:a16="http://schemas.microsoft.com/office/drawing/2014/main" id="{61C6BE82-A49B-BA49-AC05-AB9AAA4FD034}"/>
              </a:ext>
            </a:extLst>
          </p:cNvPr>
          <p:cNvPicPr>
            <a:picLocks noRot="1" noChangeAspect="1"/>
          </p:cNvPicPr>
          <p:nvPr>
            <a:videoFile r:link="rId10"/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830959" y="888890"/>
            <a:ext cx="7489823" cy="4231750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B74CC5B1-6F66-234B-A608-E6DCB43F38E0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827214" y="5519529"/>
            <a:ext cx="7497314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0" i="0" u="none" strike="noStrike" cap="none" baseline="0">
                <a:solidFill>
                  <a:srgbClr val="44546A"/>
                </a:solidFill>
                <a:effectLst/>
                <a:uFillTx/>
                <a:latin typeface="Franklin Gothic Book"/>
              </a:rPr>
              <a:t>https://www.youtube.com/watch?v=VFHJTTTsKJg</a:t>
            </a:r>
          </a:p>
        </p:txBody>
      </p:sp>
    </p:spTree>
    <p:extLst>
      <p:ext uri="{BB962C8B-B14F-4D97-AF65-F5344CB8AC3E}">
        <p14:creationId xmlns:p14="http://schemas.microsoft.com/office/powerpoint/2010/main" val="1820373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ags/tag1.xml><?xml version="1.0" encoding="utf-8"?>
<p:tagLst xmlns:p="http://schemas.openxmlformats.org/presentationml/2006/main">
  <p:tag name="AS_UNIQUEID" val="1"/>
</p:tagLst>
</file>

<file path=ppt/tags/tag10.xml><?xml version="1.0" encoding="utf-8"?>
<p:tagLst xmlns:p="http://schemas.openxmlformats.org/presentationml/2006/main">
  <p:tag name="AS_UNIQUEID" val="9"/>
</p:tagLst>
</file>

<file path=ppt/tags/tag11.xml><?xml version="1.0" encoding="utf-8"?>
<p:tagLst xmlns:p="http://schemas.openxmlformats.org/presentationml/2006/main">
  <p:tag name="AS_UNIQUEID" val="10"/>
</p:tagLst>
</file>

<file path=ppt/tags/tag12.xml><?xml version="1.0" encoding="utf-8"?>
<p:tagLst xmlns:p="http://schemas.openxmlformats.org/presentationml/2006/main">
  <p:tag name="AS_UNIQUEID" val="11"/>
</p:tagLst>
</file>

<file path=ppt/tags/tag13.xml><?xml version="1.0" encoding="utf-8"?>
<p:tagLst xmlns:p="http://schemas.openxmlformats.org/presentationml/2006/main">
  <p:tag name="AS_UNIQUEID" val="12"/>
</p:tagLst>
</file>

<file path=ppt/tags/tag14.xml><?xml version="1.0" encoding="utf-8"?>
<p:tagLst xmlns:p="http://schemas.openxmlformats.org/presentationml/2006/main">
  <p:tag name="AS_UNIQUEID" val="13"/>
</p:tagLst>
</file>

<file path=ppt/tags/tag15.xml><?xml version="1.0" encoding="utf-8"?>
<p:tagLst xmlns:p="http://schemas.openxmlformats.org/presentationml/2006/main">
  <p:tag name="AS_UNIQUEID" val="14"/>
</p:tagLst>
</file>

<file path=ppt/tags/tag16.xml><?xml version="1.0" encoding="utf-8"?>
<p:tagLst xmlns:p="http://schemas.openxmlformats.org/presentationml/2006/main">
  <p:tag name="AS_UNIQUEID" val="15"/>
</p:tagLst>
</file>

<file path=ppt/tags/tag17.xml><?xml version="1.0" encoding="utf-8"?>
<p:tagLst xmlns:p="http://schemas.openxmlformats.org/presentationml/2006/main">
  <p:tag name="AS_UNIQUEID" val="16"/>
</p:tagLst>
</file>

<file path=ppt/tags/tag18.xml><?xml version="1.0" encoding="utf-8"?>
<p:tagLst xmlns:p="http://schemas.openxmlformats.org/presentationml/2006/main">
  <p:tag name="AS_UNIQUEID" val="17"/>
</p:tagLst>
</file>

<file path=ppt/tags/tag19.xml><?xml version="1.0" encoding="utf-8"?>
<p:tagLst xmlns:p="http://schemas.openxmlformats.org/presentationml/2006/main">
  <p:tag name="AS_UNIQUEID" val="18"/>
</p:tagLst>
</file>

<file path=ppt/tags/tag2.xml><?xml version="1.0" encoding="utf-8"?>
<p:tagLst xmlns:p="http://schemas.openxmlformats.org/presentationml/2006/main">
  <p:tag name="AS_UNIQUEID" val="2"/>
</p:tagLst>
</file>

<file path=ppt/tags/tag20.xml><?xml version="1.0" encoding="utf-8"?>
<p:tagLst xmlns:p="http://schemas.openxmlformats.org/presentationml/2006/main">
  <p:tag name="AS_UNIQUEID" val="19"/>
</p:tagLst>
</file>

<file path=ppt/tags/tag21.xml><?xml version="1.0" encoding="utf-8"?>
<p:tagLst xmlns:p="http://schemas.openxmlformats.org/presentationml/2006/main">
  <p:tag name="AS_UNIQUEID" val="20"/>
</p:tagLst>
</file>

<file path=ppt/tags/tag22.xml><?xml version="1.0" encoding="utf-8"?>
<p:tagLst xmlns:p="http://schemas.openxmlformats.org/presentationml/2006/main">
  <p:tag name="AS_UNIQUEID" val="21"/>
</p:tagLst>
</file>

<file path=ppt/tags/tag23.xml><?xml version="1.0" encoding="utf-8"?>
<p:tagLst xmlns:p="http://schemas.openxmlformats.org/presentationml/2006/main">
  <p:tag name="AS_UNIQUEID" val="22"/>
</p:tagLst>
</file>

<file path=ppt/tags/tag24.xml><?xml version="1.0" encoding="utf-8"?>
<p:tagLst xmlns:p="http://schemas.openxmlformats.org/presentationml/2006/main">
  <p:tag name="AS_UNIQUEID" val="23"/>
</p:tagLst>
</file>

<file path=ppt/tags/tag25.xml><?xml version="1.0" encoding="utf-8"?>
<p:tagLst xmlns:p="http://schemas.openxmlformats.org/presentationml/2006/main">
  <p:tag name="AS_UNIQUEID" val="24"/>
</p:tagLst>
</file>

<file path=ppt/tags/tag26.xml><?xml version="1.0" encoding="utf-8"?>
<p:tagLst xmlns:p="http://schemas.openxmlformats.org/presentationml/2006/main">
  <p:tag name="AS_UNIQUEID" val="25"/>
</p:tagLst>
</file>

<file path=ppt/tags/tag27.xml><?xml version="1.0" encoding="utf-8"?>
<p:tagLst xmlns:p="http://schemas.openxmlformats.org/presentationml/2006/main">
  <p:tag name="AS_UNIQUEID" val="26"/>
</p:tagLst>
</file>

<file path=ppt/tags/tag28.xml><?xml version="1.0" encoding="utf-8"?>
<p:tagLst xmlns:p="http://schemas.openxmlformats.org/presentationml/2006/main">
  <p:tag name="AS_UNIQUEID" val="27"/>
</p:tagLst>
</file>

<file path=ppt/tags/tag29.xml><?xml version="1.0" encoding="utf-8"?>
<p:tagLst xmlns:p="http://schemas.openxmlformats.org/presentationml/2006/main">
  <p:tag name="AS_UNIQUEID" val="28"/>
</p:tagLst>
</file>

<file path=ppt/tags/tag3.xml><?xml version="1.0" encoding="utf-8"?>
<p:tagLst xmlns:p="http://schemas.openxmlformats.org/presentationml/2006/main">
  <p:tag name="AS_UNIQUEID" val="3"/>
</p:tagLst>
</file>

<file path=ppt/tags/tag30.xml><?xml version="1.0" encoding="utf-8"?>
<p:tagLst xmlns:p="http://schemas.openxmlformats.org/presentationml/2006/main">
  <p:tag name="AS_UNIQUEID" val="29"/>
</p:tagLst>
</file>

<file path=ppt/tags/tag31.xml><?xml version="1.0" encoding="utf-8"?>
<p:tagLst xmlns:p="http://schemas.openxmlformats.org/presentationml/2006/main">
  <p:tag name="AS_UNIQUEID" val="30"/>
</p:tagLst>
</file>

<file path=ppt/tags/tag32.xml><?xml version="1.0" encoding="utf-8"?>
<p:tagLst xmlns:p="http://schemas.openxmlformats.org/presentationml/2006/main">
  <p:tag name="AS_UNIQUEID" val="31"/>
</p:tagLst>
</file>

<file path=ppt/tags/tag33.xml><?xml version="1.0" encoding="utf-8"?>
<p:tagLst xmlns:p="http://schemas.openxmlformats.org/presentationml/2006/main">
  <p:tag name="AS_UNIQUEID" val="32"/>
</p:tagLst>
</file>

<file path=ppt/tags/tag34.xml><?xml version="1.0" encoding="utf-8"?>
<p:tagLst xmlns:p="http://schemas.openxmlformats.org/presentationml/2006/main">
  <p:tag name="AS_UNIQUEID" val="33"/>
</p:tagLst>
</file>

<file path=ppt/tags/tag35.xml><?xml version="1.0" encoding="utf-8"?>
<p:tagLst xmlns:p="http://schemas.openxmlformats.org/presentationml/2006/main">
  <p:tag name="AS_UNIQUEID" val="34"/>
</p:tagLst>
</file>

<file path=ppt/tags/tag36.xml><?xml version="1.0" encoding="utf-8"?>
<p:tagLst xmlns:p="http://schemas.openxmlformats.org/presentationml/2006/main">
  <p:tag name="AS_UNIQUEID" val="35"/>
</p:tagLst>
</file>

<file path=ppt/tags/tag37.xml><?xml version="1.0" encoding="utf-8"?>
<p:tagLst xmlns:p="http://schemas.openxmlformats.org/presentationml/2006/main">
  <p:tag name="AS_UNIQUEID" val="36"/>
</p:tagLst>
</file>

<file path=ppt/tags/tag38.xml><?xml version="1.0" encoding="utf-8"?>
<p:tagLst xmlns:p="http://schemas.openxmlformats.org/presentationml/2006/main">
  <p:tag name="AS_UNIQUEID" val="37"/>
</p:tagLst>
</file>

<file path=ppt/tags/tag39.xml><?xml version="1.0" encoding="utf-8"?>
<p:tagLst xmlns:p="http://schemas.openxmlformats.org/presentationml/2006/main">
  <p:tag name="AS_UNIQUEID" val="38"/>
</p:tagLst>
</file>

<file path=ppt/tags/tag4.xml><?xml version="1.0" encoding="utf-8"?>
<p:tagLst xmlns:p="http://schemas.openxmlformats.org/presentationml/2006/main">
  <p:tag name="AS_UNIQUEID" val="4"/>
</p:tagLst>
</file>

<file path=ppt/tags/tag40.xml><?xml version="1.0" encoding="utf-8"?>
<p:tagLst xmlns:p="http://schemas.openxmlformats.org/presentationml/2006/main">
  <p:tag name="AS_UNIQUEID" val="40"/>
</p:tagLst>
</file>

<file path=ppt/tags/tag41.xml><?xml version="1.0" encoding="utf-8"?>
<p:tagLst xmlns:p="http://schemas.openxmlformats.org/presentationml/2006/main">
  <p:tag name="AS_UNIQUEID" val="41"/>
</p:tagLst>
</file>

<file path=ppt/tags/tag42.xml><?xml version="1.0" encoding="utf-8"?>
<p:tagLst xmlns:p="http://schemas.openxmlformats.org/presentationml/2006/main">
  <p:tag name="AS_UNIQUEID" val="42"/>
</p:tagLst>
</file>

<file path=ppt/tags/tag43.xml><?xml version="1.0" encoding="utf-8"?>
<p:tagLst xmlns:p="http://schemas.openxmlformats.org/presentationml/2006/main">
  <p:tag name="AS_UNIQUEID" val="43"/>
</p:tagLst>
</file>

<file path=ppt/tags/tag44.xml><?xml version="1.0" encoding="utf-8"?>
<p:tagLst xmlns:p="http://schemas.openxmlformats.org/presentationml/2006/main">
  <p:tag name="AS_UNIQUEID" val="44"/>
</p:tagLst>
</file>

<file path=ppt/tags/tag45.xml><?xml version="1.0" encoding="utf-8"?>
<p:tagLst xmlns:p="http://schemas.openxmlformats.org/presentationml/2006/main">
  <p:tag name="AS_UNIQUEID" val="39"/>
</p:tagLst>
</file>

<file path=ppt/tags/tag46.xml><?xml version="1.0" encoding="utf-8"?>
<p:tagLst xmlns:p="http://schemas.openxmlformats.org/presentationml/2006/main">
  <p:tag name="AS_UNIQUEID" val="45"/>
</p:tagLst>
</file>

<file path=ppt/tags/tag47.xml><?xml version="1.0" encoding="utf-8"?>
<p:tagLst xmlns:p="http://schemas.openxmlformats.org/presentationml/2006/main">
  <p:tag name="AS_UNIQUEID" val="46"/>
</p:tagLst>
</file>

<file path=ppt/tags/tag48.xml><?xml version="1.0" encoding="utf-8"?>
<p:tagLst xmlns:p="http://schemas.openxmlformats.org/presentationml/2006/main">
  <p:tag name="AS_UNIQUEID" val="47"/>
</p:tagLst>
</file>

<file path=ppt/tags/tag49.xml><?xml version="1.0" encoding="utf-8"?>
<p:tagLst xmlns:p="http://schemas.openxmlformats.org/presentationml/2006/main">
  <p:tag name="AS_UNIQUEID" val="48"/>
</p:tagLst>
</file>

<file path=ppt/tags/tag5.xml><?xml version="1.0" encoding="utf-8"?>
<p:tagLst xmlns:p="http://schemas.openxmlformats.org/presentationml/2006/main">
  <p:tag name="AS_UNIQUEID" val="0"/>
</p:tagLst>
</file>

<file path=ppt/tags/tag50.xml><?xml version="1.0" encoding="utf-8"?>
<p:tagLst xmlns:p="http://schemas.openxmlformats.org/presentationml/2006/main">
  <p:tag name="AS_UNIQUEID" val="49"/>
</p:tagLst>
</file>

<file path=ppt/tags/tag51.xml><?xml version="1.0" encoding="utf-8"?>
<p:tagLst xmlns:p="http://schemas.openxmlformats.org/presentationml/2006/main">
  <p:tag name="AS_UNIQUEID" val="50"/>
</p:tagLst>
</file>

<file path=ppt/tags/tag52.xml><?xml version="1.0" encoding="utf-8"?>
<p:tagLst xmlns:p="http://schemas.openxmlformats.org/presentationml/2006/main">
  <p:tag name="AS_UNIQUEID" val="51"/>
</p:tagLst>
</file>

<file path=ppt/tags/tag53.xml><?xml version="1.0" encoding="utf-8"?>
<p:tagLst xmlns:p="http://schemas.openxmlformats.org/presentationml/2006/main">
  <p:tag name="AS_UNIQUEID" val="52"/>
</p:tagLst>
</file>

<file path=ppt/tags/tag54.xml><?xml version="1.0" encoding="utf-8"?>
<p:tagLst xmlns:p="http://schemas.openxmlformats.org/presentationml/2006/main">
  <p:tag name="AS_UNIQUEID" val="53"/>
</p:tagLst>
</file>

<file path=ppt/tags/tag55.xml><?xml version="1.0" encoding="utf-8"?>
<p:tagLst xmlns:p="http://schemas.openxmlformats.org/presentationml/2006/main">
  <p:tag name="AS_UNIQUEID" val="54"/>
</p:tagLst>
</file>

<file path=ppt/tags/tag56.xml><?xml version="1.0" encoding="utf-8"?>
<p:tagLst xmlns:p="http://schemas.openxmlformats.org/presentationml/2006/main">
  <p:tag name="AS_UNIQUEID" val="55"/>
</p:tagLst>
</file>

<file path=ppt/tags/tag57.xml><?xml version="1.0" encoding="utf-8"?>
<p:tagLst xmlns:p="http://schemas.openxmlformats.org/presentationml/2006/main">
  <p:tag name="AS_UNIQUEID" val="56"/>
</p:tagLst>
</file>

<file path=ppt/tags/tag58.xml><?xml version="1.0" encoding="utf-8"?>
<p:tagLst xmlns:p="http://schemas.openxmlformats.org/presentationml/2006/main">
  <p:tag name="AS_UNIQUEID" val="57"/>
</p:tagLst>
</file>

<file path=ppt/tags/tag59.xml><?xml version="1.0" encoding="utf-8"?>
<p:tagLst xmlns:p="http://schemas.openxmlformats.org/presentationml/2006/main">
  <p:tag name="AS_UNIQUEID" val="58"/>
</p:tagLst>
</file>

<file path=ppt/tags/tag6.xml><?xml version="1.0" encoding="utf-8"?>
<p:tagLst xmlns:p="http://schemas.openxmlformats.org/presentationml/2006/main">
  <p:tag name="AS_UNIQUEID" val="5"/>
</p:tagLst>
</file>

<file path=ppt/tags/tag60.xml><?xml version="1.0" encoding="utf-8"?>
<p:tagLst xmlns:p="http://schemas.openxmlformats.org/presentationml/2006/main">
  <p:tag name="AS_UNIQUEID" val="59"/>
</p:tagLst>
</file>

<file path=ppt/tags/tag61.xml><?xml version="1.0" encoding="utf-8"?>
<p:tagLst xmlns:p="http://schemas.openxmlformats.org/presentationml/2006/main">
  <p:tag name="AS_UNIQUEID" val="60"/>
</p:tagLst>
</file>

<file path=ppt/tags/tag62.xml><?xml version="1.0" encoding="utf-8"?>
<p:tagLst xmlns:p="http://schemas.openxmlformats.org/presentationml/2006/main">
  <p:tag name="AS_UNIQUEID" val="61"/>
</p:tagLst>
</file>

<file path=ppt/tags/tag63.xml><?xml version="1.0" encoding="utf-8"?>
<p:tagLst xmlns:p="http://schemas.openxmlformats.org/presentationml/2006/main">
  <p:tag name="AS_UNIQUEID" val="62"/>
</p:tagLst>
</file>

<file path=ppt/tags/tag64.xml><?xml version="1.0" encoding="utf-8"?>
<p:tagLst xmlns:p="http://schemas.openxmlformats.org/presentationml/2006/main">
  <p:tag name="AS_UNIQUEID" val="63"/>
</p:tagLst>
</file>

<file path=ppt/tags/tag65.xml><?xml version="1.0" encoding="utf-8"?>
<p:tagLst xmlns:p="http://schemas.openxmlformats.org/presentationml/2006/main">
  <p:tag name="AS_UNIQUEID" val="64"/>
</p:tagLst>
</file>

<file path=ppt/tags/tag66.xml><?xml version="1.0" encoding="utf-8"?>
<p:tagLst xmlns:p="http://schemas.openxmlformats.org/presentationml/2006/main">
  <p:tag name="AS_UNIQUEID" val="65"/>
</p:tagLst>
</file>

<file path=ppt/tags/tag67.xml><?xml version="1.0" encoding="utf-8"?>
<p:tagLst xmlns:p="http://schemas.openxmlformats.org/presentationml/2006/main">
  <p:tag name="AS_UNIQUEID" val="66"/>
</p:tagLst>
</file>

<file path=ppt/tags/tag68.xml><?xml version="1.0" encoding="utf-8"?>
<p:tagLst xmlns:p="http://schemas.openxmlformats.org/presentationml/2006/main">
  <p:tag name="AS_UNIQUEID" val="67"/>
</p:tagLst>
</file>

<file path=ppt/tags/tag69.xml><?xml version="1.0" encoding="utf-8"?>
<p:tagLst xmlns:p="http://schemas.openxmlformats.org/presentationml/2006/main">
  <p:tag name="AS_UNIQUEID" val="68"/>
</p:tagLst>
</file>

<file path=ppt/tags/tag7.xml><?xml version="1.0" encoding="utf-8"?>
<p:tagLst xmlns:p="http://schemas.openxmlformats.org/presentationml/2006/main">
  <p:tag name="AS_UNIQUEID" val="6"/>
</p:tagLst>
</file>

<file path=ppt/tags/tag70.xml><?xml version="1.0" encoding="utf-8"?>
<p:tagLst xmlns:p="http://schemas.openxmlformats.org/presentationml/2006/main">
  <p:tag name="AS_UNIQUEID" val="69"/>
</p:tagLst>
</file>

<file path=ppt/tags/tag71.xml><?xml version="1.0" encoding="utf-8"?>
<p:tagLst xmlns:p="http://schemas.openxmlformats.org/presentationml/2006/main">
  <p:tag name="AS_UNIQUEID" val="70"/>
</p:tagLst>
</file>

<file path=ppt/tags/tag72.xml><?xml version="1.0" encoding="utf-8"?>
<p:tagLst xmlns:p="http://schemas.openxmlformats.org/presentationml/2006/main">
  <p:tag name="AS_UNIQUEID" val="71"/>
</p:tagLst>
</file>

<file path=ppt/tags/tag73.xml><?xml version="1.0" encoding="utf-8"?>
<p:tagLst xmlns:p="http://schemas.openxmlformats.org/presentationml/2006/main">
  <p:tag name="AS_UNIQUEID" val="72"/>
</p:tagLst>
</file>

<file path=ppt/tags/tag74.xml><?xml version="1.0" encoding="utf-8"?>
<p:tagLst xmlns:p="http://schemas.openxmlformats.org/presentationml/2006/main">
  <p:tag name="AS_UNIQUEID" val="73"/>
</p:tagLst>
</file>

<file path=ppt/tags/tag75.xml><?xml version="1.0" encoding="utf-8"?>
<p:tagLst xmlns:p="http://schemas.openxmlformats.org/presentationml/2006/main">
  <p:tag name="AS_UNIQUEID" val="74"/>
</p:tagLst>
</file>

<file path=ppt/tags/tag76.xml><?xml version="1.0" encoding="utf-8"?>
<p:tagLst xmlns:p="http://schemas.openxmlformats.org/presentationml/2006/main">
  <p:tag name="AS_OS" val="Microsoft Windows NT 10.0"/>
  <p:tag name="AS_RELEASE_DATE" val="2017.10.31"/>
  <p:tag name="AS_TITLE" val="Aspose.Slides for Java"/>
  <p:tag name="AS_VERSION" val="17.10"/>
</p:tagLst>
</file>

<file path=ppt/tags/tag8.xml><?xml version="1.0" encoding="utf-8"?>
<p:tagLst xmlns:p="http://schemas.openxmlformats.org/presentationml/2006/main">
  <p:tag name="AS_UNIQUEID" val="7"/>
</p:tagLst>
</file>

<file path=ppt/tags/tag9.xml><?xml version="1.0" encoding="utf-8"?>
<p:tagLst xmlns:p="http://schemas.openxmlformats.org/presentationml/2006/main">
  <p:tag name="AS_UNIQUEID" val="8"/>
</p:tagLst>
</file>

<file path=ppt/theme/theme1.xml><?xml version="1.0" encoding="utf-8"?>
<a:theme xmlns:r="http://schemas.openxmlformats.org/officeDocument/2006/relationships" xmlns:a="http://schemas.openxmlformats.org/drawingml/2006/main" name="Office-teema">
  <a:themeElements>
    <a:clrScheme name="Office">
      <a:dk1>
        <a:sysClr val="windowText" lastClr="000000"/>
      </a:dk1>
      <a:lt1>
        <a:sysClr val="window" lastClr="FFFE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-teema">
  <a:themeElements>
    <a:clrScheme name="Office">
      <a:dk1>
        <a:sysClr val="windowText" lastClr="000000"/>
      </a:dk1>
      <a:lt1>
        <a:sysClr val="window" lastClr="FFFE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93B6E2DFB4AB47977426F87EB81CFF" ma:contentTypeVersion="15" ma:contentTypeDescription="Create a new document." ma:contentTypeScope="" ma:versionID="80905d4af2b0ede9b5af11e3548be2e5">
  <xsd:schema xmlns:xsd="http://www.w3.org/2001/XMLSchema" xmlns:xs="http://www.w3.org/2001/XMLSchema" xmlns:p="http://schemas.microsoft.com/office/2006/metadata/properties" xmlns:ns2="c77851ec-e5eb-4ec6-a78a-f1fc009687f5" xmlns:ns3="2a9a863d-edf9-4c31-838d-cdbbe608af7d" targetNamespace="http://schemas.microsoft.com/office/2006/metadata/properties" ma:root="true" ma:fieldsID="3965ae12faad410a268f95f2cee4d76f" ns2:_="" ns3:_="">
    <xsd:import namespace="c77851ec-e5eb-4ec6-a78a-f1fc009687f5"/>
    <xsd:import namespace="2a9a863d-edf9-4c31-838d-cdbbe608af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7851ec-e5eb-4ec6-a78a-f1fc009687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2018052-848a-49b9-836d-4daab3d3b3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9a863d-edf9-4c31-838d-cdbbe608af7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4be6ed0-a07d-4bcd-9371-866f3b813514}" ma:internalName="TaxCatchAll" ma:showField="CatchAllData" ma:web="2a9a863d-edf9-4c31-838d-cdbbe608af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7851ec-e5eb-4ec6-a78a-f1fc009687f5">
      <Terms xmlns="http://schemas.microsoft.com/office/infopath/2007/PartnerControls"/>
    </lcf76f155ced4ddcb4097134ff3c332f>
    <TaxCatchAll xmlns="2a9a863d-edf9-4c31-838d-cdbbe608af7d" xsi:nil="true"/>
  </documentManagement>
</p:properties>
</file>

<file path=customXml/itemProps1.xml><?xml version="1.0" encoding="utf-8"?>
<ds:datastoreItem xmlns:ds="http://schemas.openxmlformats.org/officeDocument/2006/customXml" ds:itemID="{5BAF2D87-9E41-4DD0-A19B-AB59478B77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F948A1-5FF8-47E8-9559-76EF7E141144}">
  <ds:schemaRefs/>
</ds:datastoreItem>
</file>

<file path=customXml/itemProps3.xml><?xml version="1.0" encoding="utf-8"?>
<ds:datastoreItem xmlns:ds="http://schemas.openxmlformats.org/officeDocument/2006/customXml" ds:itemID="{1D3CF074-8DAF-4A61-858E-ADDB136D5E89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www.w3.org/XML/1998/namespace"/>
    <ds:schemaRef ds:uri="http://purl.org/dc/elements/1.1/"/>
    <ds:schemaRef ds:uri="http://purl.org/dc/dcmitype/"/>
    <ds:schemaRef ds:uri="c77851ec-e5eb-4ec6-a78a-f1fc009687f5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Laajakuva</PresentationFormat>
  <Paragraphs>58</Paragraphs>
  <Slides>12</Slides>
  <Notes>0</Notes>
  <TotalTime>452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13">
      <vt:lpstr>Office-teema</vt:lpstr>
      <vt:lpstr>Slide 1</vt:lpstr>
      <vt:lpstr>Welcome to the Together Without Racism training!</vt:lpstr>
      <vt:lpstr>https://youtu.be/ThZYhmktLqY</vt:lpstr>
      <vt:lpstr>Groups and roles </vt:lpstr>
      <vt:lpstr>Friendship game </vt:lpstr>
      <vt:lpstr>Different friends and circles of friends can give you new perspectives for your own life. Diversity in friendships can be enriching and a resource!</vt:lpstr>
      <vt:lpstr>Do you listen and make eye contact?</vt:lpstr>
      <vt:lpstr>Slide 8</vt:lpstr>
      <vt:lpstr>”Hymyillään, välitetään yhdessä” (Let’s smile, and care together)</vt:lpstr>
      <vt:lpstr>Opportunities to make a difference</vt:lpstr>
      <vt:lpstr>Slide 11</vt:lpstr>
      <vt:lpstr>Slide 12</vt:lpstr>
    </vt:vector>
  </TitlesOfParts>
  <LinksUpToDate>0</LinksUpToDate>
  <SharedDoc>0</SharedDoc>
  <HyperlinksChanged>0</HyperlinksChanged>
  <Application>Aspose.Slides for Java</Application>
  <AppVersion>17.1000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PowerPoint-esitys</dc:title>
  <cp:lastModifiedBy>Satu Carlson</cp:lastModifiedBy>
  <cp:revision>54</cp:revision>
  <dcterms:created xsi:type="dcterms:W3CDTF">2022-01-17T21:20:46Z</dcterms:created>
  <dcterms:modified xsi:type="dcterms:W3CDTF">2023-01-04T11:12:31Z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_ExtendedDescription">
    <vt:lpwstr/>
  </property>
  <property fmtid="{D5CDD505-2E9C-101B-9397-08002B2CF9AE}" pid="3" name="_SharedFileIndex">
    <vt:lpwstr/>
  </property>
  <property fmtid="{D5CDD505-2E9C-101B-9397-08002B2CF9AE}" pid="4" name="_SourceUrl">
    <vt:lpwstr/>
  </property>
  <property fmtid="{D5CDD505-2E9C-101B-9397-08002B2CF9AE}" pid="5" name="ComplianceAssetId">
    <vt:lpwstr/>
  </property>
  <property fmtid="{D5CDD505-2E9C-101B-9397-08002B2CF9AE}" pid="6" name="ContentTypeId">
    <vt:lpwstr>0x0101005293B6E2DFB4AB47977426F87EB81CFF</vt:lpwstr>
  </property>
  <property fmtid="{D5CDD505-2E9C-101B-9397-08002B2CF9AE}" pid="7" name="TriggerFlowInfo">
    <vt:lpwstr/>
  </property>
</Properties>
</file>