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" saveSubsetFonts="1">
  <p:sldMasterIdLst>
    <p:sldMasterId id="2147483648" r:id="rId4"/>
  </p:sldMasterIdLst>
  <p:notesMasterIdLst>
    <p:notesMasterId r:id="rId12"/>
  </p:notesMasterIdLst>
  <p:sldIdLst>
    <p:sldId id="264" r:id="rId5"/>
    <p:sldId id="256" r:id="rId6"/>
    <p:sldId id="261" r:id="rId7"/>
    <p:sldId id="279" r:id="rId8"/>
    <p:sldId id="277" r:id="rId9"/>
    <p:sldId id="259" r:id="rId10"/>
    <p:sldId id="278" r:id="rId11"/>
  </p:sldIdLst>
  <p:sldSz cx="12192000" cy="6858000"/>
  <p:notesSz cx="6858000" cy="9144000"/>
  <p:custDataLst>
    <p:tags r:id="rId13"/>
  </p:custData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FE0"/>
    <a:srgbClr val="B8A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730768-2ECC-4FA7-B85F-6633B06151EF}" v="5" dt="2022-07-26T11:35:25.187"/>
    <p1510:client id="{3D437B03-77C7-4688-889C-0DAFE930C32D}" v="3" dt="2022-03-16T07:27:35.783"/>
    <p1510:client id="{8B078626-95D2-D346-9FFC-DB2C307035C3}" v="13" dt="2022-03-16T07:31:32.3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76037" autoAdjust="0"/>
  </p:normalViewPr>
  <p:slideViewPr>
    <p:cSldViewPr snapToGrid="0">
      <p:cViewPr varScale="1">
        <p:scale>
          <a:sx n="51" d="100"/>
          <a:sy n="51" d="100"/>
        </p:scale>
        <p:origin x="16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u Carlson" userId="S::satu.carlson@koulutuselamaan.fi::0f36544b-94ce-447e-beda-659a60c80be2" providerId="AD" clId="Web-{3E0DEF1C-D223-4629-A05F-8B51F2D96D5C}"/>
    <pc:docChg chg="modSld">
      <pc:chgData name="Satu Carlson" userId="S::satu.carlson@koulutuselamaan.fi::0f36544b-94ce-447e-beda-659a60c80be2" providerId="AD" clId="Web-{3E0DEF1C-D223-4629-A05F-8B51F2D96D5C}" dt="2022-03-02T08:14:30.090" v="10" actId="20577"/>
      <pc:docMkLst>
        <pc:docMk/>
      </pc:docMkLst>
      <pc:sldChg chg="modSp">
        <pc:chgData name="Satu Carlson" userId="S::satu.carlson@koulutuselamaan.fi::0f36544b-94ce-447e-beda-659a60c80be2" providerId="AD" clId="Web-{3E0DEF1C-D223-4629-A05F-8B51F2D96D5C}" dt="2022-03-02T08:13:24.823" v="8" actId="20577"/>
        <pc:sldMkLst>
          <pc:docMk/>
          <pc:sldMk cId="782385677" sldId="256"/>
        </pc:sldMkLst>
        <pc:spChg chg="mod">
          <ac:chgData name="Satu Carlson" userId="S::satu.carlson@koulutuselamaan.fi::0f36544b-94ce-447e-beda-659a60c80be2" providerId="AD" clId="Web-{3E0DEF1C-D223-4629-A05F-8B51F2D96D5C}" dt="2022-03-02T08:13:24.823" v="8" actId="20577"/>
          <ac:spMkLst>
            <pc:docMk/>
            <pc:sldMk cId="782385677" sldId="256"/>
            <ac:spMk id="3" creationId="{00000000-0000-0000-0000-000000000000}"/>
          </ac:spMkLst>
        </pc:spChg>
        <pc:picChg chg="mod">
          <ac:chgData name="Satu Carlson" userId="S::satu.carlson@koulutuselamaan.fi::0f36544b-94ce-447e-beda-659a60c80be2" providerId="AD" clId="Web-{3E0DEF1C-D223-4629-A05F-8B51F2D96D5C}" dt="2022-03-02T08:12:50.962" v="0" actId="1076"/>
          <ac:picMkLst>
            <pc:docMk/>
            <pc:sldMk cId="782385677" sldId="256"/>
            <ac:picMk id="8" creationId="{F5343ED7-2253-A44F-AF8F-C7E8351D1D33}"/>
          </ac:picMkLst>
        </pc:picChg>
      </pc:sldChg>
      <pc:sldChg chg="modSp">
        <pc:chgData name="Satu Carlson" userId="S::satu.carlson@koulutuselamaan.fi::0f36544b-94ce-447e-beda-659a60c80be2" providerId="AD" clId="Web-{3E0DEF1C-D223-4629-A05F-8B51F2D96D5C}" dt="2022-03-02T08:14:30.090" v="10" actId="20577"/>
        <pc:sldMkLst>
          <pc:docMk/>
          <pc:sldMk cId="3215457857" sldId="259"/>
        </pc:sldMkLst>
        <pc:spChg chg="mod">
          <ac:chgData name="Satu Carlson" userId="S::satu.carlson@koulutuselamaan.fi::0f36544b-94ce-447e-beda-659a60c80be2" providerId="AD" clId="Web-{3E0DEF1C-D223-4629-A05F-8B51F2D96D5C}" dt="2022-03-02T08:14:30.090" v="10" actId="20577"/>
          <ac:spMkLst>
            <pc:docMk/>
            <pc:sldMk cId="3215457857" sldId="259"/>
            <ac:spMk id="3" creationId="{2975533F-977C-41EB-919D-F8755C42479A}"/>
          </ac:spMkLst>
        </pc:spChg>
      </pc:sldChg>
    </pc:docChg>
  </pc:docChgLst>
  <pc:docChgLst>
    <pc:chgData name="Salla Kallio" userId="S::salla.kallio_yhteisetlapsemme.fi#ext#@koulutuselamaanfi.onmicrosoft.com::ee1e2c3b-e144-48bf-8658-3055a510c8ca" providerId="AD" clId="Web-{DFE27805-18CB-4997-8E23-6CAD234CE657}"/>
    <pc:docChg chg="modSld">
      <pc:chgData name="Salla Kallio" userId="S::salla.kallio_yhteisetlapsemme.fi#ext#@koulutuselamaanfi.onmicrosoft.com::ee1e2c3b-e144-48bf-8658-3055a510c8ca" providerId="AD" clId="Web-{DFE27805-18CB-4997-8E23-6CAD234CE657}" dt="2022-03-04T08:44:00.381" v="2" actId="20577"/>
      <pc:docMkLst>
        <pc:docMk/>
      </pc:docMkLst>
      <pc:sldChg chg="modSp">
        <pc:chgData name="Salla Kallio" userId="S::salla.kallio_yhteisetlapsemme.fi#ext#@koulutuselamaanfi.onmicrosoft.com::ee1e2c3b-e144-48bf-8658-3055a510c8ca" providerId="AD" clId="Web-{DFE27805-18CB-4997-8E23-6CAD234CE657}" dt="2022-03-04T08:43:53.959" v="1" actId="20577"/>
        <pc:sldMkLst>
          <pc:docMk/>
          <pc:sldMk cId="782385677" sldId="256"/>
        </pc:sldMkLst>
        <pc:spChg chg="mod">
          <ac:chgData name="Salla Kallio" userId="S::salla.kallio_yhteisetlapsemme.fi#ext#@koulutuselamaanfi.onmicrosoft.com::ee1e2c3b-e144-48bf-8658-3055a510c8ca" providerId="AD" clId="Web-{DFE27805-18CB-4997-8E23-6CAD234CE657}" dt="2022-03-04T08:43:53.959" v="1" actId="20577"/>
          <ac:spMkLst>
            <pc:docMk/>
            <pc:sldMk cId="782385677" sldId="256"/>
            <ac:spMk id="2" creationId="{00000000-0000-0000-0000-000000000000}"/>
          </ac:spMkLst>
        </pc:spChg>
      </pc:sldChg>
      <pc:sldChg chg="modSp">
        <pc:chgData name="Salla Kallio" userId="S::salla.kallio_yhteisetlapsemme.fi#ext#@koulutuselamaanfi.onmicrosoft.com::ee1e2c3b-e144-48bf-8658-3055a510c8ca" providerId="AD" clId="Web-{DFE27805-18CB-4997-8E23-6CAD234CE657}" dt="2022-03-04T08:44:00.381" v="2" actId="20577"/>
        <pc:sldMkLst>
          <pc:docMk/>
          <pc:sldMk cId="3215457857" sldId="259"/>
        </pc:sldMkLst>
        <pc:spChg chg="mod">
          <ac:chgData name="Salla Kallio" userId="S::salla.kallio_yhteisetlapsemme.fi#ext#@koulutuselamaanfi.onmicrosoft.com::ee1e2c3b-e144-48bf-8658-3055a510c8ca" providerId="AD" clId="Web-{DFE27805-18CB-4997-8E23-6CAD234CE657}" dt="2022-03-04T08:44:00.381" v="2" actId="20577"/>
          <ac:spMkLst>
            <pc:docMk/>
            <pc:sldMk cId="3215457857" sldId="259"/>
            <ac:spMk id="2" creationId="{B8C558BC-1FC4-4F3E-8E5F-54F9833CF1AC}"/>
          </ac:spMkLst>
        </pc:spChg>
      </pc:sldChg>
      <pc:sldChg chg="modSp">
        <pc:chgData name="Salla Kallio" userId="S::salla.kallio_yhteisetlapsemme.fi#ext#@koulutuselamaanfi.onmicrosoft.com::ee1e2c3b-e144-48bf-8658-3055a510c8ca" providerId="AD" clId="Web-{DFE27805-18CB-4997-8E23-6CAD234CE657}" dt="2022-03-04T08:43:46.490" v="0" actId="20577"/>
        <pc:sldMkLst>
          <pc:docMk/>
          <pc:sldMk cId="2522703587" sldId="279"/>
        </pc:sldMkLst>
        <pc:spChg chg="mod">
          <ac:chgData name="Salla Kallio" userId="S::salla.kallio_yhteisetlapsemme.fi#ext#@koulutuselamaanfi.onmicrosoft.com::ee1e2c3b-e144-48bf-8658-3055a510c8ca" providerId="AD" clId="Web-{DFE27805-18CB-4997-8E23-6CAD234CE657}" dt="2022-03-04T08:43:46.490" v="0" actId="20577"/>
          <ac:spMkLst>
            <pc:docMk/>
            <pc:sldMk cId="2522703587" sldId="279"/>
            <ac:spMk id="2" creationId="{880F6450-4893-441D-9098-8A35ABBEB15C}"/>
          </ac:spMkLst>
        </pc:spChg>
      </pc:sldChg>
    </pc:docChg>
  </pc:docChgLst>
  <pc:docChgLst>
    <pc:chgData name="Satu Carlson" userId="0f36544b-94ce-447e-beda-659a60c80be2" providerId="ADAL" clId="{8B078626-95D2-D346-9FFC-DB2C307035C3}"/>
    <pc:docChg chg="modSld">
      <pc:chgData name="Satu Carlson" userId="0f36544b-94ce-447e-beda-659a60c80be2" providerId="ADAL" clId="{8B078626-95D2-D346-9FFC-DB2C307035C3}" dt="2022-03-16T07:31:32.375" v="12" actId="1076"/>
      <pc:docMkLst>
        <pc:docMk/>
      </pc:docMkLst>
      <pc:sldChg chg="addSp modSp mod modAnim">
        <pc:chgData name="Satu Carlson" userId="0f36544b-94ce-447e-beda-659a60c80be2" providerId="ADAL" clId="{8B078626-95D2-D346-9FFC-DB2C307035C3}" dt="2022-03-16T07:31:32.375" v="12" actId="1076"/>
        <pc:sldMkLst>
          <pc:docMk/>
          <pc:sldMk cId="3847276628" sldId="261"/>
        </pc:sldMkLst>
        <pc:picChg chg="add mod">
          <ac:chgData name="Satu Carlson" userId="0f36544b-94ce-447e-beda-659a60c80be2" providerId="ADAL" clId="{8B078626-95D2-D346-9FFC-DB2C307035C3}" dt="2022-03-16T07:31:32.375" v="12" actId="1076"/>
          <ac:picMkLst>
            <pc:docMk/>
            <pc:sldMk cId="3847276628" sldId="261"/>
            <ac:picMk id="3" creationId="{0D187A38-E823-324E-ABB3-932C61FEE5E5}"/>
          </ac:picMkLst>
        </pc:picChg>
      </pc:sldChg>
    </pc:docChg>
  </pc:docChgLst>
  <pc:docChgLst>
    <pc:chgData name="Satu Carlson" userId="0f36544b-94ce-447e-beda-659a60c80be2" providerId="ADAL" clId="{BA8C10A0-E808-254B-8BB7-8585F5B6CCA6}"/>
    <pc:docChg chg="undo custSel modSld sldOrd">
      <pc:chgData name="Satu Carlson" userId="0f36544b-94ce-447e-beda-659a60c80be2" providerId="ADAL" clId="{BA8C10A0-E808-254B-8BB7-8585F5B6CCA6}" dt="2022-03-02T09:37:13.429" v="278" actId="14100"/>
      <pc:docMkLst>
        <pc:docMk/>
      </pc:docMkLst>
      <pc:sldChg chg="addSp modSp mod">
        <pc:chgData name="Satu Carlson" userId="0f36544b-94ce-447e-beda-659a60c80be2" providerId="ADAL" clId="{BA8C10A0-E808-254B-8BB7-8585F5B6CCA6}" dt="2022-03-02T08:11:57.899" v="159" actId="14100"/>
        <pc:sldMkLst>
          <pc:docMk/>
          <pc:sldMk cId="782385677" sldId="256"/>
        </pc:sldMkLst>
        <pc:spChg chg="mod">
          <ac:chgData name="Satu Carlson" userId="0f36544b-94ce-447e-beda-659a60c80be2" providerId="ADAL" clId="{BA8C10A0-E808-254B-8BB7-8585F5B6CCA6}" dt="2022-03-01T12:44:01.529" v="8" actId="20577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Satu Carlson" userId="0f36544b-94ce-447e-beda-659a60c80be2" providerId="ADAL" clId="{BA8C10A0-E808-254B-8BB7-8585F5B6CCA6}" dt="2022-03-02T08:11:57.899" v="159" actId="14100"/>
          <ac:spMkLst>
            <pc:docMk/>
            <pc:sldMk cId="782385677" sldId="256"/>
            <ac:spMk id="3" creationId="{00000000-0000-0000-0000-000000000000}"/>
          </ac:spMkLst>
        </pc:spChg>
        <pc:picChg chg="add mod">
          <ac:chgData name="Satu Carlson" userId="0f36544b-94ce-447e-beda-659a60c80be2" providerId="ADAL" clId="{BA8C10A0-E808-254B-8BB7-8585F5B6CCA6}" dt="2022-03-02T08:10:01.116" v="24" actId="1076"/>
          <ac:picMkLst>
            <pc:docMk/>
            <pc:sldMk cId="782385677" sldId="256"/>
            <ac:picMk id="8" creationId="{F5343ED7-2253-A44F-AF8F-C7E8351D1D33}"/>
          </ac:picMkLst>
        </pc:picChg>
      </pc:sldChg>
      <pc:sldChg chg="modSp mod">
        <pc:chgData name="Satu Carlson" userId="0f36544b-94ce-447e-beda-659a60c80be2" providerId="ADAL" clId="{BA8C10A0-E808-254B-8BB7-8585F5B6CCA6}" dt="2022-03-02T09:37:13.429" v="278" actId="14100"/>
        <pc:sldMkLst>
          <pc:docMk/>
          <pc:sldMk cId="3215457857" sldId="259"/>
        </pc:sldMkLst>
        <pc:spChg chg="mod">
          <ac:chgData name="Satu Carlson" userId="0f36544b-94ce-447e-beda-659a60c80be2" providerId="ADAL" clId="{BA8C10A0-E808-254B-8BB7-8585F5B6CCA6}" dt="2022-03-02T08:14:59.401" v="165" actId="20577"/>
          <ac:spMkLst>
            <pc:docMk/>
            <pc:sldMk cId="3215457857" sldId="259"/>
            <ac:spMk id="2" creationId="{B8C558BC-1FC4-4F3E-8E5F-54F9833CF1AC}"/>
          </ac:spMkLst>
        </pc:spChg>
        <pc:spChg chg="mod">
          <ac:chgData name="Satu Carlson" userId="0f36544b-94ce-447e-beda-659a60c80be2" providerId="ADAL" clId="{BA8C10A0-E808-254B-8BB7-8585F5B6CCA6}" dt="2022-03-01T12:43:17.040" v="6" actId="2711"/>
          <ac:spMkLst>
            <pc:docMk/>
            <pc:sldMk cId="3215457857" sldId="259"/>
            <ac:spMk id="3" creationId="{2975533F-977C-41EB-919D-F8755C42479A}"/>
          </ac:spMkLst>
        </pc:spChg>
        <pc:spChg chg="mod">
          <ac:chgData name="Satu Carlson" userId="0f36544b-94ce-447e-beda-659a60c80be2" providerId="ADAL" clId="{BA8C10A0-E808-254B-8BB7-8585F5B6CCA6}" dt="2022-03-02T09:37:07.932" v="276" actId="20577"/>
          <ac:spMkLst>
            <pc:docMk/>
            <pc:sldMk cId="3215457857" sldId="259"/>
            <ac:spMk id="4" creationId="{949518B2-6DCD-4490-BE92-9751790FB482}"/>
          </ac:spMkLst>
        </pc:spChg>
        <pc:picChg chg="mod">
          <ac:chgData name="Satu Carlson" userId="0f36544b-94ce-447e-beda-659a60c80be2" providerId="ADAL" clId="{BA8C10A0-E808-254B-8BB7-8585F5B6CCA6}" dt="2022-03-02T09:37:13.429" v="278" actId="14100"/>
          <ac:picMkLst>
            <pc:docMk/>
            <pc:sldMk cId="3215457857" sldId="259"/>
            <ac:picMk id="6" creationId="{6EDD0C2E-EC92-4A2B-B6D1-E2FF2EEE55DB}"/>
          </ac:picMkLst>
        </pc:picChg>
      </pc:sldChg>
      <pc:sldChg chg="modSp mod">
        <pc:chgData name="Satu Carlson" userId="0f36544b-94ce-447e-beda-659a60c80be2" providerId="ADAL" clId="{BA8C10A0-E808-254B-8BB7-8585F5B6CCA6}" dt="2022-03-01T12:42:40.029" v="2" actId="2711"/>
        <pc:sldMkLst>
          <pc:docMk/>
          <pc:sldMk cId="3847276628" sldId="261"/>
        </pc:sldMkLst>
        <pc:spChg chg="mod">
          <ac:chgData name="Satu Carlson" userId="0f36544b-94ce-447e-beda-659a60c80be2" providerId="ADAL" clId="{BA8C10A0-E808-254B-8BB7-8585F5B6CCA6}" dt="2022-03-01T12:42:40.029" v="2" actId="2711"/>
          <ac:spMkLst>
            <pc:docMk/>
            <pc:sldMk cId="3847276628" sldId="261"/>
            <ac:spMk id="2" creationId="{4907ED9D-2FF2-4FB5-874B-A3D499894114}"/>
          </ac:spMkLst>
        </pc:spChg>
      </pc:sldChg>
      <pc:sldChg chg="addSp delSp modSp mod">
        <pc:chgData name="Satu Carlson" userId="0f36544b-94ce-447e-beda-659a60c80be2" providerId="ADAL" clId="{BA8C10A0-E808-254B-8BB7-8585F5B6CCA6}" dt="2022-03-02T08:09:35.315" v="16" actId="478"/>
        <pc:sldMkLst>
          <pc:docMk/>
          <pc:sldMk cId="2795043043" sldId="264"/>
        </pc:sldMkLst>
        <pc:picChg chg="add del mod">
          <ac:chgData name="Satu Carlson" userId="0f36544b-94ce-447e-beda-659a60c80be2" providerId="ADAL" clId="{BA8C10A0-E808-254B-8BB7-8585F5B6CCA6}" dt="2022-03-02T08:09:35.315" v="16" actId="478"/>
          <ac:picMkLst>
            <pc:docMk/>
            <pc:sldMk cId="2795043043" sldId="264"/>
            <ac:picMk id="8" creationId="{3F14C550-671C-5E40-A9B4-33D430352888}"/>
          </ac:picMkLst>
        </pc:picChg>
      </pc:sldChg>
      <pc:sldChg chg="addSp delSp modSp mod ord">
        <pc:chgData name="Satu Carlson" userId="0f36544b-94ce-447e-beda-659a60c80be2" providerId="ADAL" clId="{BA8C10A0-E808-254B-8BB7-8585F5B6CCA6}" dt="2022-03-02T09:35:06.695" v="255" actId="1076"/>
        <pc:sldMkLst>
          <pc:docMk/>
          <pc:sldMk cId="3403934457" sldId="277"/>
        </pc:sldMkLst>
        <pc:spChg chg="del mod">
          <ac:chgData name="Satu Carlson" userId="0f36544b-94ce-447e-beda-659a60c80be2" providerId="ADAL" clId="{BA8C10A0-E808-254B-8BB7-8585F5B6CCA6}" dt="2022-03-02T09:31:51.228" v="183" actId="478"/>
          <ac:spMkLst>
            <pc:docMk/>
            <pc:sldMk cId="3403934457" sldId="277"/>
            <ac:spMk id="2" creationId="{880F6450-4893-441D-9098-8A35ABBEB15C}"/>
          </ac:spMkLst>
        </pc:spChg>
        <pc:spChg chg="mod">
          <ac:chgData name="Satu Carlson" userId="0f36544b-94ce-447e-beda-659a60c80be2" providerId="ADAL" clId="{BA8C10A0-E808-254B-8BB7-8585F5B6CCA6}" dt="2022-03-02T09:34:50.363" v="251" actId="14100"/>
          <ac:spMkLst>
            <pc:docMk/>
            <pc:sldMk cId="3403934457" sldId="277"/>
            <ac:spMk id="3" creationId="{2B324C81-2CA4-41B5-AC11-DF44CE2A009F}"/>
          </ac:spMkLst>
        </pc:spChg>
        <pc:spChg chg="add del mod">
          <ac:chgData name="Satu Carlson" userId="0f36544b-94ce-447e-beda-659a60c80be2" providerId="ADAL" clId="{BA8C10A0-E808-254B-8BB7-8585F5B6CCA6}" dt="2022-03-02T09:31:59.656" v="185" actId="478"/>
          <ac:spMkLst>
            <pc:docMk/>
            <pc:sldMk cId="3403934457" sldId="277"/>
            <ac:spMk id="9" creationId="{82FEE31B-FE8B-8B48-9B13-1812A42CD113}"/>
          </ac:spMkLst>
        </pc:spChg>
        <pc:picChg chg="mod">
          <ac:chgData name="Satu Carlson" userId="0f36544b-94ce-447e-beda-659a60c80be2" providerId="ADAL" clId="{BA8C10A0-E808-254B-8BB7-8585F5B6CCA6}" dt="2022-03-02T09:35:06.695" v="255" actId="1076"/>
          <ac:picMkLst>
            <pc:docMk/>
            <pc:sldMk cId="3403934457" sldId="277"/>
            <ac:picMk id="4" creationId="{99EAD9A5-895E-9F46-916F-FFF7F57B57FA}"/>
          </ac:picMkLst>
        </pc:picChg>
      </pc:sldChg>
      <pc:sldChg chg="modSp mod">
        <pc:chgData name="Satu Carlson" userId="0f36544b-94ce-447e-beda-659a60c80be2" providerId="ADAL" clId="{BA8C10A0-E808-254B-8BB7-8585F5B6CCA6}" dt="2022-03-02T09:36:36.959" v="271" actId="113"/>
        <pc:sldMkLst>
          <pc:docMk/>
          <pc:sldMk cId="2522703587" sldId="279"/>
        </pc:sldMkLst>
        <pc:spChg chg="mod">
          <ac:chgData name="Satu Carlson" userId="0f36544b-94ce-447e-beda-659a60c80be2" providerId="ADAL" clId="{BA8C10A0-E808-254B-8BB7-8585F5B6CCA6}" dt="2022-03-02T09:35:39.130" v="266" actId="14100"/>
          <ac:spMkLst>
            <pc:docMk/>
            <pc:sldMk cId="2522703587" sldId="279"/>
            <ac:spMk id="2" creationId="{880F6450-4893-441D-9098-8A35ABBEB15C}"/>
          </ac:spMkLst>
        </pc:spChg>
        <pc:spChg chg="mod">
          <ac:chgData name="Satu Carlson" userId="0f36544b-94ce-447e-beda-659a60c80be2" providerId="ADAL" clId="{BA8C10A0-E808-254B-8BB7-8585F5B6CCA6}" dt="2022-03-02T09:36:36.959" v="271" actId="113"/>
          <ac:spMkLst>
            <pc:docMk/>
            <pc:sldMk cId="2522703587" sldId="279"/>
            <ac:spMk id="3" creationId="{2B324C81-2CA4-41B5-AC11-DF44CE2A009F}"/>
          </ac:spMkLst>
        </pc:spChg>
      </pc:sldChg>
    </pc:docChg>
  </pc:docChgLst>
  <pc:docChgLst>
    <pc:chgData clId="Web-{CD8E5FCB-3913-468A-A936-AF4BE9044293}"/>
    <pc:docChg chg="addSld">
      <pc:chgData name="" userId="" providerId="" clId="Web-{CD8E5FCB-3913-468A-A936-AF4BE9044293}" dt="2022-03-02T09:29:33.846" v="0"/>
      <pc:docMkLst>
        <pc:docMk/>
      </pc:docMkLst>
      <pc:sldChg chg="add replId">
        <pc:chgData name="" userId="" providerId="" clId="Web-{CD8E5FCB-3913-468A-A936-AF4BE9044293}" dt="2022-03-02T09:29:33.846" v="0"/>
        <pc:sldMkLst>
          <pc:docMk/>
          <pc:sldMk cId="2522703587" sldId="279"/>
        </pc:sldMkLst>
      </pc:sldChg>
    </pc:docChg>
  </pc:docChgLst>
  <pc:docChgLst>
    <pc:chgData name="Satu Carlson" userId="S::satu.carlson@koulutuselamaan.fi::0f36544b-94ce-447e-beda-659a60c80be2" providerId="AD" clId="Web-{2ACCA176-19B8-4887-9D63-AFAF7313D7F7}"/>
    <pc:docChg chg="modSld">
      <pc:chgData name="Satu Carlson" userId="S::satu.carlson@koulutuselamaan.fi::0f36544b-94ce-447e-beda-659a60c80be2" providerId="AD" clId="Web-{2ACCA176-19B8-4887-9D63-AFAF7313D7F7}" dt="2022-03-01T10:16:14.625" v="73" actId="20577"/>
      <pc:docMkLst>
        <pc:docMk/>
      </pc:docMkLst>
      <pc:sldChg chg="modSp">
        <pc:chgData name="Satu Carlson" userId="S::satu.carlson@koulutuselamaan.fi::0f36544b-94ce-447e-beda-659a60c80be2" providerId="AD" clId="Web-{2ACCA176-19B8-4887-9D63-AFAF7313D7F7}" dt="2022-03-01T10:16:14.625" v="73" actId="20577"/>
        <pc:sldMkLst>
          <pc:docMk/>
          <pc:sldMk cId="782385677" sldId="256"/>
        </pc:sldMkLst>
        <pc:spChg chg="mod">
          <ac:chgData name="Satu Carlson" userId="S::satu.carlson@koulutuselamaan.fi::0f36544b-94ce-447e-beda-659a60c80be2" providerId="AD" clId="Web-{2ACCA176-19B8-4887-9D63-AFAF7313D7F7}" dt="2022-03-01T10:16:14.625" v="73" actId="20577"/>
          <ac:spMkLst>
            <pc:docMk/>
            <pc:sldMk cId="782385677" sldId="256"/>
            <ac:spMk id="3" creationId="{00000000-0000-0000-0000-000000000000}"/>
          </ac:spMkLst>
        </pc:spChg>
      </pc:sldChg>
    </pc:docChg>
  </pc:docChgLst>
  <pc:docChgLst>
    <pc:chgData name="Satu Carlson" userId="S::satu.carlson@koulutuselamaan.fi::0f36544b-94ce-447e-beda-659a60c80be2" providerId="AD" clId="Web-{8347C856-DA46-4525-9348-C396C2EBCAAE}"/>
    <pc:docChg chg="modSld">
      <pc:chgData name="Satu Carlson" userId="S::satu.carlson@koulutuselamaan.fi::0f36544b-94ce-447e-beda-659a60c80be2" providerId="AD" clId="Web-{8347C856-DA46-4525-9348-C396C2EBCAAE}" dt="2022-03-01T09:52:21.575" v="59" actId="20577"/>
      <pc:docMkLst>
        <pc:docMk/>
      </pc:docMkLst>
      <pc:sldChg chg="modSp">
        <pc:chgData name="Satu Carlson" userId="S::satu.carlson@koulutuselamaan.fi::0f36544b-94ce-447e-beda-659a60c80be2" providerId="AD" clId="Web-{8347C856-DA46-4525-9348-C396C2EBCAAE}" dt="2022-03-01T09:52:01.465" v="58" actId="20577"/>
        <pc:sldMkLst>
          <pc:docMk/>
          <pc:sldMk cId="782385677" sldId="256"/>
        </pc:sldMkLst>
        <pc:spChg chg="mod">
          <ac:chgData name="Satu Carlson" userId="S::satu.carlson@koulutuselamaan.fi::0f36544b-94ce-447e-beda-659a60c80be2" providerId="AD" clId="Web-{8347C856-DA46-4525-9348-C396C2EBCAAE}" dt="2022-03-01T09:52:01.465" v="58" actId="20577"/>
          <ac:spMkLst>
            <pc:docMk/>
            <pc:sldMk cId="782385677" sldId="256"/>
            <ac:spMk id="3" creationId="{00000000-0000-0000-0000-000000000000}"/>
          </ac:spMkLst>
        </pc:spChg>
      </pc:sldChg>
      <pc:sldChg chg="modSp">
        <pc:chgData name="Satu Carlson" userId="S::satu.carlson@koulutuselamaan.fi::0f36544b-94ce-447e-beda-659a60c80be2" providerId="AD" clId="Web-{8347C856-DA46-4525-9348-C396C2EBCAAE}" dt="2022-03-01T09:52:21.575" v="59" actId="20577"/>
        <pc:sldMkLst>
          <pc:docMk/>
          <pc:sldMk cId="3403934457" sldId="277"/>
        </pc:sldMkLst>
        <pc:spChg chg="mod">
          <ac:chgData name="Satu Carlson" userId="S::satu.carlson@koulutuselamaan.fi::0f36544b-94ce-447e-beda-659a60c80be2" providerId="AD" clId="Web-{8347C856-DA46-4525-9348-C396C2EBCAAE}" dt="2022-03-01T09:52:21.575" v="59" actId="20577"/>
          <ac:spMkLst>
            <pc:docMk/>
            <pc:sldMk cId="3403934457" sldId="277"/>
            <ac:spMk id="3" creationId="{2B324C81-2CA4-41B5-AC11-DF44CE2A009F}"/>
          </ac:spMkLst>
        </pc:spChg>
      </pc:sldChg>
    </pc:docChg>
  </pc:docChgLst>
  <pc:docChgLst>
    <pc:chgData name="Satu Carlson" userId="S::satu.carlson@koulutuselamaan.fi::0f36544b-94ce-447e-beda-659a60c80be2" providerId="AD" clId="Web-{CD8E5FCB-3913-468A-A936-AF4BE9044293}"/>
    <pc:docChg chg="modSld">
      <pc:chgData name="Satu Carlson" userId="S::satu.carlson@koulutuselamaan.fi::0f36544b-94ce-447e-beda-659a60c80be2" providerId="AD" clId="Web-{CD8E5FCB-3913-468A-A936-AF4BE9044293}" dt="2022-03-02T09:29:57.284" v="3" actId="14100"/>
      <pc:docMkLst>
        <pc:docMk/>
      </pc:docMkLst>
      <pc:sldChg chg="delSp modSp delAnim">
        <pc:chgData name="Satu Carlson" userId="S::satu.carlson@koulutuselamaan.fi::0f36544b-94ce-447e-beda-659a60c80be2" providerId="AD" clId="Web-{CD8E5FCB-3913-468A-A936-AF4BE9044293}" dt="2022-03-02T09:29:57.284" v="3" actId="14100"/>
        <pc:sldMkLst>
          <pc:docMk/>
          <pc:sldMk cId="2522703587" sldId="279"/>
        </pc:sldMkLst>
        <pc:spChg chg="mod">
          <ac:chgData name="Satu Carlson" userId="S::satu.carlson@koulutuselamaan.fi::0f36544b-94ce-447e-beda-659a60c80be2" providerId="AD" clId="Web-{CD8E5FCB-3913-468A-A936-AF4BE9044293}" dt="2022-03-02T09:29:57.284" v="3" actId="14100"/>
          <ac:spMkLst>
            <pc:docMk/>
            <pc:sldMk cId="2522703587" sldId="279"/>
            <ac:spMk id="3" creationId="{2B324C81-2CA4-41B5-AC11-DF44CE2A009F}"/>
          </ac:spMkLst>
        </pc:spChg>
        <pc:picChg chg="del">
          <ac:chgData name="Satu Carlson" userId="S::satu.carlson@koulutuselamaan.fi::0f36544b-94ce-447e-beda-659a60c80be2" providerId="AD" clId="Web-{CD8E5FCB-3913-468A-A936-AF4BE9044293}" dt="2022-03-02T09:29:45.408" v="0"/>
          <ac:picMkLst>
            <pc:docMk/>
            <pc:sldMk cId="2522703587" sldId="279"/>
            <ac:picMk id="4" creationId="{99EAD9A5-895E-9F46-916F-FFF7F57B57FA}"/>
          </ac:picMkLst>
        </pc:picChg>
      </pc:sldChg>
    </pc:docChg>
  </pc:docChgLst>
  <pc:docChgLst>
    <pc:chgData name="Salla Kallio" userId="S::salla.kallio_yhteisetlapsemme.fi#ext#@koulutuselamaanfi.onmicrosoft.com::ee1e2c3b-e144-48bf-8658-3055a510c8ca" providerId="AD" clId="Web-{00730768-2ECC-4FA7-B85F-6633B06151EF}"/>
    <pc:docChg chg="modSld">
      <pc:chgData name="Salla Kallio" userId="S::salla.kallio_yhteisetlapsemme.fi#ext#@koulutuselamaanfi.onmicrosoft.com::ee1e2c3b-e144-48bf-8658-3055a510c8ca" providerId="AD" clId="Web-{00730768-2ECC-4FA7-B85F-6633B06151EF}" dt="2022-07-26T11:35:25.187" v="3"/>
      <pc:docMkLst>
        <pc:docMk/>
      </pc:docMkLst>
      <pc:sldChg chg="modSp mod setBg">
        <pc:chgData name="Salla Kallio" userId="S::salla.kallio_yhteisetlapsemme.fi#ext#@koulutuselamaanfi.onmicrosoft.com::ee1e2c3b-e144-48bf-8658-3055a510c8ca" providerId="AD" clId="Web-{00730768-2ECC-4FA7-B85F-6633B06151EF}" dt="2022-07-26T11:35:25.187" v="3"/>
        <pc:sldMkLst>
          <pc:docMk/>
          <pc:sldMk cId="2795043043" sldId="264"/>
        </pc:sldMkLst>
        <pc:spChg chg="mod">
          <ac:chgData name="Salla Kallio" userId="S::salla.kallio_yhteisetlapsemme.fi#ext#@koulutuselamaanfi.onmicrosoft.com::ee1e2c3b-e144-48bf-8658-3055a510c8ca" providerId="AD" clId="Web-{00730768-2ECC-4FA7-B85F-6633B06151EF}" dt="2022-07-26T11:35:25.187" v="3"/>
          <ac:spMkLst>
            <pc:docMk/>
            <pc:sldMk cId="2795043043" sldId="264"/>
            <ac:spMk id="6" creationId="{7A590D19-2FCC-4EE3-B925-F42406605097}"/>
          </ac:spMkLst>
        </pc:spChg>
      </pc:sldChg>
    </pc:docChg>
  </pc:docChgLst>
  <pc:docChgLst>
    <pc:chgData name="Satu Carlson" userId="S::satu.carlson@koulutuselamaan.fi::0f36544b-94ce-447e-beda-659a60c80be2" providerId="AD" clId="Web-{6A9BD895-9A50-48BF-8261-02D17D6C3223}"/>
    <pc:docChg chg="modSld">
      <pc:chgData name="Satu Carlson" userId="S::satu.carlson@koulutuselamaan.fi::0f36544b-94ce-447e-beda-659a60c80be2" providerId="AD" clId="Web-{6A9BD895-9A50-48BF-8261-02D17D6C3223}" dt="2022-03-02T11:16:33.566" v="1" actId="20577"/>
      <pc:docMkLst>
        <pc:docMk/>
      </pc:docMkLst>
      <pc:sldChg chg="modSp">
        <pc:chgData name="Satu Carlson" userId="S::satu.carlson@koulutuselamaan.fi::0f36544b-94ce-447e-beda-659a60c80be2" providerId="AD" clId="Web-{6A9BD895-9A50-48BF-8261-02D17D6C3223}" dt="2022-03-02T11:16:33.566" v="1" actId="20577"/>
        <pc:sldMkLst>
          <pc:docMk/>
          <pc:sldMk cId="3215457857" sldId="259"/>
        </pc:sldMkLst>
        <pc:spChg chg="mod">
          <ac:chgData name="Satu Carlson" userId="S::satu.carlson@koulutuselamaan.fi::0f36544b-94ce-447e-beda-659a60c80be2" providerId="AD" clId="Web-{6A9BD895-9A50-48BF-8261-02D17D6C3223}" dt="2022-03-02T11:16:33.566" v="1" actId="20577"/>
          <ac:spMkLst>
            <pc:docMk/>
            <pc:sldMk cId="3215457857" sldId="259"/>
            <ac:spMk id="4" creationId="{949518B2-6DCD-4490-BE92-9751790FB482}"/>
          </ac:spMkLst>
        </pc:spChg>
      </pc:sldChg>
    </pc:docChg>
  </pc:docChgLst>
  <pc:docChgLst>
    <pc:chgData name="Satu Carlson" userId="S::satu.carlson@koulutuselamaan.fi::0f36544b-94ce-447e-beda-659a60c80be2" providerId="AD" clId="Web-{3D437B03-77C7-4688-889C-0DAFE930C32D}"/>
    <pc:docChg chg="modSld">
      <pc:chgData name="Satu Carlson" userId="S::satu.carlson@koulutuselamaan.fi::0f36544b-94ce-447e-beda-659a60c80be2" providerId="AD" clId="Web-{3D437B03-77C7-4688-889C-0DAFE930C32D}" dt="2022-03-16T07:27:35.783" v="2" actId="14100"/>
      <pc:docMkLst>
        <pc:docMk/>
      </pc:docMkLst>
      <pc:sldChg chg="modSp">
        <pc:chgData name="Satu Carlson" userId="S::satu.carlson@koulutuselamaan.fi::0f36544b-94ce-447e-beda-659a60c80be2" providerId="AD" clId="Web-{3D437B03-77C7-4688-889C-0DAFE930C32D}" dt="2022-03-16T07:27:35.783" v="2" actId="14100"/>
        <pc:sldMkLst>
          <pc:docMk/>
          <pc:sldMk cId="3847276628" sldId="261"/>
        </pc:sldMkLst>
        <pc:spChg chg="mod">
          <ac:chgData name="Satu Carlson" userId="S::satu.carlson@koulutuselamaan.fi::0f36544b-94ce-447e-beda-659a60c80be2" providerId="AD" clId="Web-{3D437B03-77C7-4688-889C-0DAFE930C32D}" dt="2022-03-16T07:27:35.783" v="2" actId="14100"/>
          <ac:spMkLst>
            <pc:docMk/>
            <pc:sldMk cId="3847276628" sldId="261"/>
            <ac:spMk id="2" creationId="{4907ED9D-2FF2-4FB5-874B-A3D49989411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4D9BB-8C57-C943-ADAF-A65F5B89C53A}" type="datetimeFigureOut">
              <a:rPr lang="fi-FI" smtClean="0"/>
              <a:t>11.1.2023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4D1C2-24AE-0544-8099-200F0D2FCA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2982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 how does racism come about?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Racialization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That’s when we think that we can know something about a person based on how they look. 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Assumptions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44D1C2-24AE-0544-8099-200F0D2FCA59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924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B62B-3DD4-7347-81C3-2E254F24BD9A}" type="datetime1">
              <a:rPr lang="fi-FI" smtClean="0"/>
              <a:t>11.1.2023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Hanke saa rahoitusta Euroopan unionilta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64C7-6D48-0C41-B6B6-C6962C5073E4}" type="datetime1">
              <a:rPr lang="fi-FI" smtClean="0"/>
              <a:t>11.1.2023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Hanke saa rahoitusta Euroopan unionilta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533EE-7D46-1848-BEE0-319C5D478E32}" type="datetime1">
              <a:rPr lang="fi-FI" smtClean="0"/>
              <a:t>11.1.2023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Hanke saa rahoitusta Euroopan unionilta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2BEE-6F41-B444-A513-DB18E3AB8AB4}" type="datetime1">
              <a:rPr lang="fi-FI" smtClean="0"/>
              <a:t>11.1.2023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Hanke saa rahoitusta Euroopan unionilta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882D-60C7-0042-849A-95CCE46AF5A9}" type="datetime1">
              <a:rPr lang="fi-FI" smtClean="0"/>
              <a:t>11.1.2023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Hanke saa rahoitusta Euroopan unionilta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4801-F300-1E4B-A52C-F80890D97B1C}" type="datetime1">
              <a:rPr lang="fi-FI" smtClean="0"/>
              <a:t>11.1.2023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Hanke saa rahoitusta Euroopan unionilta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8D20-B5FD-5D47-B26A-D91667E5174E}" type="datetime1">
              <a:rPr lang="fi-FI" smtClean="0"/>
              <a:t>11.1.2023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Hanke saa rahoitusta Euroopan unionilta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0A4B-3DCF-D747-88C2-8A18A7516FA0}" type="datetime1">
              <a:rPr lang="fi-FI" smtClean="0"/>
              <a:t>11.1.2023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Hanke saa rahoitusta Euroopan unionilta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AEE5-9768-A440-A7B4-77104AFB2418}" type="datetime1">
              <a:rPr lang="fi-FI" smtClean="0"/>
              <a:t>11.1.2023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Hanke saa rahoitusta Euroopan unionilta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54F2-5B9E-1F40-ACFB-0EEEC80C326A}" type="datetime1">
              <a:rPr lang="fi-FI" smtClean="0"/>
              <a:t>11.1.2023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Hanke saa rahoitusta Euroopan unionilta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53B7-EC82-754C-891B-ADCD1FADA03B}" type="datetime1">
              <a:rPr lang="fi-FI" smtClean="0"/>
              <a:t>11.1.2023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Hanke saa rahoitusta Euroopan unionilta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39A04-9510-2C4B-8550-798EFF293000}" type="datetime1">
              <a:rPr lang="fi-FI" smtClean="0"/>
              <a:t>11.1.2023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Hanke saa rahoitusta Euroopan unionilta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6.xml"/><Relationship Id="rId5" Type="http://schemas.openxmlformats.org/officeDocument/2006/relationships/video" Target="https://www.youtube.com/embed/h-JoFUxmuOw?feature=oembed" TargetMode="External"/><Relationship Id="rId10" Type="http://schemas.openxmlformats.org/officeDocument/2006/relationships/image" Target="../media/image6.jpeg"/><Relationship Id="rId4" Type="http://schemas.openxmlformats.org/officeDocument/2006/relationships/tags" Target="../tags/tag5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9.xml"/><Relationship Id="rId7" Type="http://schemas.openxmlformats.org/officeDocument/2006/relationships/hyperlink" Target="https://www.youtube.com/watch?v=oj9WPc2YIKw" TargetMode="Externa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oj9WPc2YIKw" TargetMode="External"/><Relationship Id="rId3" Type="http://schemas.openxmlformats.org/officeDocument/2006/relationships/tags" Target="../tags/tag1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6.xml"/><Relationship Id="rId5" Type="http://schemas.openxmlformats.org/officeDocument/2006/relationships/video" Target="https://www.youtube.com/embed/oj9WPc2YIKw?feature=oembed" TargetMode="External"/><Relationship Id="rId10" Type="http://schemas.openxmlformats.org/officeDocument/2006/relationships/image" Target="../media/image7.jpeg"/><Relationship Id="rId4" Type="http://schemas.openxmlformats.org/officeDocument/2006/relationships/tags" Target="../tags/tag15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9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image" Target="../media/image4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image" Target="../media/image3.png"/><Relationship Id="rId5" Type="http://schemas.openxmlformats.org/officeDocument/2006/relationships/tags" Target="../tags/tag27.xml"/><Relationship Id="rId10" Type="http://schemas.openxmlformats.org/officeDocument/2006/relationships/image" Target="../media/image2.png"/><Relationship Id="rId4" Type="http://schemas.openxmlformats.org/officeDocument/2006/relationships/tags" Target="../tags/tag26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Ryhmä 4">
            <a:extLst>
              <a:ext uri="{FF2B5EF4-FFF2-40B4-BE49-F238E27FC236}">
                <a16:creationId xmlns:a16="http://schemas.microsoft.com/office/drawing/2014/main" id="{F9AE0297-C350-4653-A66B-746D090DE49A}"/>
              </a:ext>
            </a:extLst>
          </p:cNvPr>
          <p:cNvGrpSpPr/>
          <p:nvPr/>
        </p:nvGrpSpPr>
        <p:grpSpPr>
          <a:xfrm>
            <a:off x="1877637" y="5174171"/>
            <a:ext cx="8436728" cy="1766111"/>
            <a:chOff x="1331843" y="4807282"/>
            <a:chExt cx="9780105" cy="2053977"/>
          </a:xfrm>
        </p:grpSpPr>
        <p:pic>
          <p:nvPicPr>
            <p:cNvPr id="2" name="Kuva 2" descr="Kuva, joka sisältää kohteen teksti&#10;&#10;Kuvaus luotu automaattisesti">
              <a:extLst>
                <a:ext uri="{FF2B5EF4-FFF2-40B4-BE49-F238E27FC236}">
                  <a16:creationId xmlns:a16="http://schemas.microsoft.com/office/drawing/2014/main" id="{07E9C0D6-C709-490D-9591-2831CB751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50296" y="4807282"/>
              <a:ext cx="2743200" cy="2053977"/>
            </a:xfrm>
            <a:prstGeom prst="rect">
              <a:avLst/>
            </a:prstGeom>
          </p:spPr>
        </p:pic>
        <p:pic>
          <p:nvPicPr>
            <p:cNvPr id="3" name="Kuva 3">
              <a:extLst>
                <a:ext uri="{FF2B5EF4-FFF2-40B4-BE49-F238E27FC236}">
                  <a16:creationId xmlns:a16="http://schemas.microsoft.com/office/drawing/2014/main" id="{97EA9C90-9883-49A0-ABD2-718CAA6E14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31843" y="4807282"/>
              <a:ext cx="2743200" cy="2053977"/>
            </a:xfrm>
            <a:prstGeom prst="rect">
              <a:avLst/>
            </a:prstGeom>
          </p:spPr>
        </p:pic>
        <p:pic>
          <p:nvPicPr>
            <p:cNvPr id="4" name="Kuva 4">
              <a:extLst>
                <a:ext uri="{FF2B5EF4-FFF2-40B4-BE49-F238E27FC236}">
                  <a16:creationId xmlns:a16="http://schemas.microsoft.com/office/drawing/2014/main" id="{603CC7B7-4597-485B-B430-64B1E1F41C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68748" y="4807282"/>
              <a:ext cx="2743200" cy="2053977"/>
            </a:xfrm>
            <a:prstGeom prst="rect">
              <a:avLst/>
            </a:prstGeom>
          </p:spPr>
        </p:pic>
      </p:grpSp>
      <p:sp>
        <p:nvSpPr>
          <p:cNvPr id="6" name="Suorakulmio 5">
            <a:extLst>
              <a:ext uri="{FF2B5EF4-FFF2-40B4-BE49-F238E27FC236}">
                <a16:creationId xmlns:a16="http://schemas.microsoft.com/office/drawing/2014/main" id="{7A590D19-2FCC-4EE3-B925-F42406605097}"/>
              </a:ext>
            </a:extLst>
          </p:cNvPr>
          <p:cNvSpPr/>
          <p:nvPr/>
        </p:nvSpPr>
        <p:spPr>
          <a:xfrm>
            <a:off x="0" y="2332"/>
            <a:ext cx="12192000" cy="5274364"/>
          </a:xfrm>
          <a:prstGeom prst="rect">
            <a:avLst/>
          </a:prstGeom>
          <a:solidFill>
            <a:srgbClr val="F5EF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1" name="Kuva 11">
            <a:extLst>
              <a:ext uri="{FF2B5EF4-FFF2-40B4-BE49-F238E27FC236}">
                <a16:creationId xmlns:a16="http://schemas.microsoft.com/office/drawing/2014/main" id="{3CB8A149-1055-4F4D-AB09-C8261A0AFB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0035" y="649920"/>
            <a:ext cx="5671930" cy="4040295"/>
          </a:xfrm>
          <a:prstGeom prst="rect">
            <a:avLst/>
          </a:prstGeom>
        </p:spPr>
      </p:pic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883C11B-FC87-E64C-9FDD-5D8580F2F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504304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6000" b="0" i="0" u="none" strike="noStrike" cap="none" baseline="0" dirty="0">
                <a:solidFill>
                  <a:srgbClr val="595959"/>
                </a:solidFill>
                <a:effectLst/>
                <a:uFillTx/>
                <a:latin typeface="Franklin Gothic Heavy"/>
              </a:rPr>
              <a:t>Welcome to the </a:t>
            </a:r>
            <a:br>
              <a:rPr sz="6000" dirty="0"/>
            </a:br>
            <a:r>
              <a:rPr lang="en-GB" sz="6000" b="0" i="0" u="none" strike="noStrike" cap="none" baseline="0" dirty="0">
                <a:solidFill>
                  <a:srgbClr val="595959"/>
                </a:solidFill>
                <a:effectLst/>
                <a:uFillTx/>
                <a:latin typeface="Franklin Gothic Heavy"/>
              </a:rPr>
              <a:t>Together Without Racism training!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506717" y="3509963"/>
            <a:ext cx="7425559" cy="12394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b="0" i="0" u="none" strike="noStrike" cap="none" baseline="0">
                <a:solidFill>
                  <a:srgbClr val="7F7F7F"/>
                </a:solidFill>
                <a:effectLst/>
                <a:uFillTx/>
                <a:latin typeface="Hoefler Text"/>
              </a:rPr>
              <a:t>This lesson will examine racism concepts and think about how human and cultural diversity is visible in our environment.</a:t>
            </a:r>
          </a:p>
        </p:txBody>
      </p:sp>
      <p:pic>
        <p:nvPicPr>
          <p:cNvPr id="10" name="Kuva 11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13FDF4E7-F748-45B9-BFD5-B49365712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5519530"/>
            <a:ext cx="1881809" cy="1336852"/>
          </a:xfrm>
          <a:prstGeom prst="rect">
            <a:avLst/>
          </a:prstGeom>
        </p:spPr>
      </p:pic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C672153-29AD-4246-AD7F-C9EA2B0E0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200" b="0" i="0" u="none" strike="noStrike" cap="none" baseline="0">
                <a:solidFill>
                  <a:srgbClr val="898989"/>
                </a:solidFill>
                <a:effectLst/>
                <a:uFillTx/>
                <a:latin typeface="Calibri"/>
              </a:rPr>
              <a:t>This project receives funding from the European Union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E8339B7-0A93-8740-8914-1A52011A3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5</a:t>
            </a:fld>
            <a:endParaRPr lang="fi-FI"/>
          </a:p>
        </p:txBody>
      </p:sp>
      <p:pic>
        <p:nvPicPr>
          <p:cNvPr id="8" name="Kuva 7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F5343ED7-2253-A44F-AF8F-C7E8351D1D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55" y="3558352"/>
            <a:ext cx="2219562" cy="315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07ED9D-2FF2-4FB5-874B-A3D49989411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706100" cy="5211763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fi-FI">
              <a:solidFill>
                <a:srgbClr val="595959"/>
              </a:solidFill>
              <a:latin typeface="Hoefler Text" panose="02030602050506020203" pitchFamily="18" charset="77"/>
            </a:endParaRPr>
          </a:p>
        </p:txBody>
      </p:sp>
      <p:pic>
        <p:nvPicPr>
          <p:cNvPr id="4" name="Kuva 11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AA6C29C3-D717-4B66-AAF8-C9CFA4497A01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0310191" y="5519530"/>
            <a:ext cx="1881809" cy="1336852"/>
          </a:xfrm>
          <a:prstGeom prst="rect">
            <a:avLst/>
          </a:prstGeom>
        </p:spPr>
      </p:pic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A7E9A95-9E66-6645-8FAA-A1D56A610B75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GB" sz="1200" b="0" i="0" u="none" strike="noStrike" cap="none" baseline="0">
                <a:solidFill>
                  <a:srgbClr val="898989"/>
                </a:solidFill>
                <a:effectLst/>
                <a:uFillTx/>
                <a:latin typeface="Calibri"/>
              </a:rPr>
              <a:t>This project receives funding from the European Union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6489E9E-5B59-C542-B8D2-99DDC243D317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6</a:t>
            </a:fld>
            <a:endParaRPr lang="fi-FI"/>
          </a:p>
        </p:txBody>
      </p:sp>
      <p:pic>
        <p:nvPicPr>
          <p:cNvPr id="3" name="Online-media 2" descr="Rodullistaminen - Yhdessä ilman rasismia">
            <a:hlinkClick r:id="" action="ppaction://media"/>
            <a:extLst>
              <a:ext uri="{FF2B5EF4-FFF2-40B4-BE49-F238E27FC236}">
                <a16:creationId xmlns:a16="http://schemas.microsoft.com/office/drawing/2014/main" id="{0D187A38-E823-324E-ABB3-932C61FEE5E5}"/>
              </a:ext>
            </a:extLst>
          </p:cNvPr>
          <p:cNvPicPr>
            <a:picLocks noRot="1" noChangeAspect="1"/>
          </p:cNvPicPr>
          <p:nvPr>
            <a:videoFile r:link="rId5"/>
            <p:custDataLst>
              <p:tags r:id="rId6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-48432" y="-52538"/>
            <a:ext cx="12324025" cy="696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2766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0F6450-4893-441D-9098-8A35ABBEB15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023" y="564776"/>
            <a:ext cx="11054977" cy="184224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sz="4400"/>
            </a:br>
            <a:br>
              <a:rPr sz="4400"/>
            </a:br>
            <a:br>
              <a:rPr sz="4400"/>
            </a:br>
            <a:br>
              <a:rPr sz="4400"/>
            </a:br>
            <a:br>
              <a:rPr sz="4400"/>
            </a:br>
            <a:r>
              <a:rPr lang="en-GB" sz="4400" b="0" i="0" u="none" strike="noStrike" cap="none" baseline="0">
                <a:solidFill>
                  <a:srgbClr val="595959"/>
                </a:solidFill>
                <a:effectLst/>
                <a:uFillTx/>
                <a:latin typeface="Franklin Gothic Heavy"/>
              </a:rPr>
              <a:t>Let’s watch the music video </a:t>
            </a:r>
            <a:br>
              <a:rPr sz="4400"/>
            </a:br>
            <a:r>
              <a:rPr lang="en-GB" sz="4400" b="0" i="0" u="none" strike="noStrike" cap="none" baseline="0">
                <a:solidFill>
                  <a:srgbClr val="595959"/>
                </a:solidFill>
                <a:effectLst/>
                <a:uFillTx/>
                <a:latin typeface="Franklin Gothic Heavy"/>
              </a:rPr>
              <a:t>”Takas mestoil”</a:t>
            </a:r>
            <a:r>
              <a:rPr lang="en-GB" sz="4400" b="0" i="0" u="none" strike="noStrike" cap="none" baseline="0">
                <a:solidFill>
                  <a:srgbClr val="595959"/>
                </a:solidFill>
                <a:effectLst/>
                <a:uFillTx/>
                <a:latin typeface="Hoefler Text"/>
              </a:rPr>
              <a:t> </a:t>
            </a:r>
            <a:r>
              <a:rPr lang="en-GB" sz="2800" b="0" i="0" u="none" strike="noStrike" cap="none" baseline="0">
                <a:solidFill>
                  <a:srgbClr val="000000"/>
                </a:solidFill>
                <a:effectLst/>
                <a:uFillTx/>
                <a:latin typeface="Calibri Light"/>
                <a:hlinkClick r:id="rId7" history="0"/>
              </a:rPr>
              <a:t>NaharY "Takas mestoil" feat. Diison </a:t>
            </a:r>
            <a:br>
              <a:rPr sz="4400"/>
            </a:br>
            <a:endParaRPr sz="440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324C81-2CA4-41B5-AC11-DF44CE2A009F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35000" y="1990165"/>
            <a:ext cx="10378141" cy="35293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i-FI">
              <a:cs typeface="Calibri"/>
            </a:endParaRPr>
          </a:p>
          <a:p>
            <a:pPr marL="0" indent="0">
              <a:buNone/>
            </a:pPr>
            <a:r>
              <a:rPr lang="en-GB" sz="2800" b="1" i="0" u="none" strike="noStrike" cap="none" baseline="0">
                <a:solidFill>
                  <a:srgbClr val="595959"/>
                </a:solidFill>
                <a:effectLst/>
                <a:uFillTx/>
                <a:latin typeface="Hoefler Text"/>
              </a:rPr>
              <a:t>In pairs or groups, discuss the music video.</a:t>
            </a:r>
          </a:p>
          <a:p>
            <a:pPr>
              <a:buFont typeface="Wingdings" pitchFamily="2" charset="2"/>
              <a:buChar char="Ø"/>
            </a:pPr>
            <a:r>
              <a:rPr lang="en-GB" sz="2800" b="0" i="0" u="none" strike="noStrike" cap="none" baseline="0">
                <a:solidFill>
                  <a:srgbClr val="7F7F7F"/>
                </a:solidFill>
                <a:effectLst/>
                <a:uFillTx/>
                <a:latin typeface="Hoefler Text"/>
              </a:rPr>
              <a:t>What do you think the video is about?</a:t>
            </a:r>
          </a:p>
          <a:p>
            <a:pPr>
              <a:buFont typeface="Wingdings" pitchFamily="2" charset="2"/>
              <a:buChar char="Ø"/>
            </a:pPr>
            <a:r>
              <a:rPr lang="en-GB" sz="2800" b="0" i="0" u="none" strike="noStrike" cap="none" baseline="0">
                <a:solidFill>
                  <a:srgbClr val="7F7F7F"/>
                </a:solidFill>
                <a:effectLst/>
                <a:uFillTx/>
                <a:latin typeface="Hoefler Text"/>
              </a:rPr>
              <a:t>What do you feel when you watch the video?</a:t>
            </a:r>
          </a:p>
          <a:p>
            <a:pPr>
              <a:buFont typeface="Wingdings" pitchFamily="2" charset="2"/>
              <a:buChar char="Ø"/>
            </a:pPr>
            <a:r>
              <a:rPr lang="en-GB" sz="2800" b="0" i="0" u="none" strike="noStrike" cap="none" baseline="0">
                <a:solidFill>
                  <a:srgbClr val="7F7F7F"/>
                </a:solidFill>
                <a:effectLst/>
                <a:uFillTx/>
                <a:latin typeface="Hoefler Text"/>
              </a:rPr>
              <a:t>How does the music video relate to what we have previously talked about?</a:t>
            </a:r>
          </a:p>
        </p:txBody>
      </p:sp>
      <p:pic>
        <p:nvPicPr>
          <p:cNvPr id="7" name="Kuva 11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B530285D-5C0D-45CF-9C3C-0F6A3873C19C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0310191" y="5519530"/>
            <a:ext cx="1881809" cy="1336852"/>
          </a:xfrm>
          <a:prstGeom prst="rect">
            <a:avLst/>
          </a:prstGeom>
        </p:spPr>
      </p:pic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1A6F26E-0D33-0F41-93B9-20A9BF46ACB8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GB" sz="1200" b="0" i="0" u="none" strike="noStrike" cap="none" baseline="0">
                <a:solidFill>
                  <a:srgbClr val="898989"/>
                </a:solidFill>
                <a:effectLst/>
                <a:uFillTx/>
                <a:latin typeface="Calibri"/>
              </a:rPr>
              <a:t>This project receives funding from the European Union</a:t>
            </a:r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1CF0B106-9D0D-7A43-AC13-64F4F2819D0A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270358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324C81-2CA4-41B5-AC11-DF44CE2A009F}"/>
              </a:ext>
            </a:extLst>
          </p:cNvPr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63071" y="136525"/>
            <a:ext cx="10990729" cy="61815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0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  <a:hlinkClick r:id="rId8" history="0"/>
              </a:rPr>
              <a:t>NaharY "Takas mestoil" feat. Diison </a:t>
            </a:r>
          </a:p>
          <a:p>
            <a:pPr marL="0" indent="0">
              <a:buNone/>
            </a:pPr>
            <a:endParaRPr lang="fi-FI" b="1">
              <a:solidFill>
                <a:srgbClr val="7F7F7F"/>
              </a:solidFill>
            </a:endParaRPr>
          </a:p>
          <a:p>
            <a:pPr marL="0" indent="0">
              <a:buNone/>
            </a:pPr>
            <a:endParaRPr lang="fi-FI" b="1">
              <a:solidFill>
                <a:srgbClr val="7F7F7F"/>
              </a:solidFill>
            </a:endParaRPr>
          </a:p>
        </p:txBody>
      </p:sp>
      <p:pic>
        <p:nvPicPr>
          <p:cNvPr id="7" name="Kuva 11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B530285D-5C0D-45CF-9C3C-0F6A3873C19C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0310191" y="5519530"/>
            <a:ext cx="1881809" cy="1336852"/>
          </a:xfrm>
          <a:prstGeom prst="rect">
            <a:avLst/>
          </a:prstGeom>
        </p:spPr>
      </p:pic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1A6F26E-0D33-0F41-93B9-20A9BF46ACB8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GB" sz="1200" b="0" i="0" u="none" strike="noStrike" cap="none" baseline="0">
                <a:solidFill>
                  <a:srgbClr val="898989"/>
                </a:solidFill>
                <a:effectLst/>
                <a:uFillTx/>
                <a:latin typeface="Calibri"/>
              </a:rPr>
              <a:t>This project receives funding from the European Union</a:t>
            </a:r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1CF0B106-9D0D-7A43-AC13-64F4F2819D0A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8</a:t>
            </a:fld>
            <a:endParaRPr lang="fi-FI"/>
          </a:p>
        </p:txBody>
      </p:sp>
      <p:pic>
        <p:nvPicPr>
          <p:cNvPr id="4" name="Online-media 3" descr="NaharY &quot;Takas mestoil&quot; feat. Diison">
            <a:hlinkClick r:id="" action="ppaction://media"/>
            <a:extLst>
              <a:ext uri="{FF2B5EF4-FFF2-40B4-BE49-F238E27FC236}">
                <a16:creationId xmlns:a16="http://schemas.microsoft.com/office/drawing/2014/main" id="{99EAD9A5-895E-9F46-916F-FFF7F57B57FA}"/>
              </a:ext>
            </a:extLst>
          </p:cNvPr>
          <p:cNvPicPr>
            <a:picLocks noRot="1" noChangeAspect="1"/>
          </p:cNvPicPr>
          <p:nvPr>
            <a:videoFile r:link="rId5"/>
            <p:custDataLst>
              <p:tags r:id="rId6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427739" y="734479"/>
            <a:ext cx="9882452" cy="558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9344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C558BC-1FC4-4F3E-8E5F-54F9833CF1A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41300" y="369804"/>
            <a:ext cx="11582400" cy="1185978"/>
          </a:xfrm>
        </p:spPr>
        <p:txBody>
          <a:bodyPr>
            <a:normAutofit/>
          </a:bodyPr>
          <a:lstStyle/>
          <a:p>
            <a:r>
              <a:rPr lang="en-GB" sz="2800" b="0" i="0" u="none" strike="noStrike" cap="none" baseline="0">
                <a:solidFill>
                  <a:srgbClr val="595959"/>
                </a:solidFill>
                <a:effectLst/>
                <a:uFillTx/>
                <a:latin typeface="Franklin Gothic Heavy"/>
              </a:rPr>
              <a:t>In pairs/groups, look at different learning materials or images in the media using the following supporting questions:</a:t>
            </a:r>
            <a:br>
              <a:rPr sz="2800"/>
            </a:br>
            <a:endParaRPr sz="280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75533F-977C-41EB-919D-F8755C42479A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241300" y="1333500"/>
            <a:ext cx="5422900" cy="5022850"/>
          </a:xfrm>
        </p:spPr>
        <p:txBody>
          <a:bodyPr vert="horz" lIns="91440" tIns="45720" rIns="91440" bIns="45720" rtlCol="0" anchor="t">
            <a:normAutofit fontScale="22500" lnSpcReduction="20000"/>
          </a:bodyPr>
          <a:lstStyle/>
          <a:p>
            <a:pPr>
              <a:buFont typeface="Wingdings" pitchFamily="2" charset="2"/>
              <a:buChar char="Ø"/>
            </a:pPr>
            <a:endParaRPr lang="fi-FI" sz="7200"/>
          </a:p>
          <a:p>
            <a:pPr>
              <a:buFont typeface="Wingdings" pitchFamily="2" charset="2"/>
              <a:buChar char="Ø"/>
            </a:pPr>
            <a:r>
              <a:rPr lang="en-GB" sz="7200" b="0" i="0" u="none" strike="noStrike" cap="none" baseline="0">
                <a:solidFill>
                  <a:srgbClr val="000000"/>
                </a:solidFill>
                <a:effectLst/>
                <a:uFillTx/>
                <a:latin typeface="Hoefler Text"/>
              </a:rPr>
              <a:t>Do books show any people that look different from each other? For example, What skin colours can you find?</a:t>
            </a:r>
          </a:p>
          <a:p>
            <a:pPr marL="0" indent="0">
              <a:buNone/>
            </a:pPr>
            <a:endParaRPr lang="fi-FI" sz="7200">
              <a:latin typeface="Hoefler Text" panose="02030602050506020203" pitchFamily="18" charset="77"/>
            </a:endParaRPr>
          </a:p>
          <a:p>
            <a:pPr>
              <a:buFont typeface="Wingdings" pitchFamily="2" charset="2"/>
              <a:buChar char="Ø"/>
            </a:pPr>
            <a:r>
              <a:rPr lang="en-GB" sz="7200" b="0" i="0" u="none" strike="noStrike" cap="none" baseline="0">
                <a:solidFill>
                  <a:srgbClr val="000000"/>
                </a:solidFill>
                <a:effectLst/>
                <a:uFillTx/>
                <a:latin typeface="Hoefler Text"/>
              </a:rPr>
              <a:t>What do the people who are smiling or who seem happy look like?</a:t>
            </a:r>
          </a:p>
          <a:p>
            <a:pPr marL="0" indent="0">
              <a:buNone/>
            </a:pPr>
            <a:endParaRPr lang="fi-FI" sz="7200">
              <a:latin typeface="Hoefler Text" panose="02030602050506020203" pitchFamily="18" charset="77"/>
            </a:endParaRPr>
          </a:p>
          <a:p>
            <a:pPr>
              <a:buFont typeface="Wingdings" pitchFamily="2" charset="2"/>
              <a:buChar char="Ø"/>
            </a:pPr>
            <a:r>
              <a:rPr lang="en-GB" sz="7200" b="0" i="0" u="none" strike="noStrike" cap="none" baseline="0">
                <a:solidFill>
                  <a:srgbClr val="000000"/>
                </a:solidFill>
                <a:effectLst/>
                <a:uFillTx/>
                <a:latin typeface="Hoefler Text"/>
              </a:rPr>
              <a:t>What do the people who are sad look like?</a:t>
            </a:r>
          </a:p>
          <a:p>
            <a:pPr marL="0" indent="0">
              <a:buNone/>
            </a:pPr>
            <a:endParaRPr lang="fi-FI" sz="7200">
              <a:latin typeface="Hoefler Text" panose="02030602050506020203" pitchFamily="18" charset="77"/>
            </a:endParaRPr>
          </a:p>
          <a:p>
            <a:pPr>
              <a:buFont typeface="Wingdings" pitchFamily="2" charset="2"/>
              <a:buChar char="Ø"/>
            </a:pPr>
            <a:r>
              <a:rPr lang="en-GB" sz="7200" b="0" i="0" u="none" strike="noStrike" cap="none" baseline="0">
                <a:solidFill>
                  <a:srgbClr val="000000"/>
                </a:solidFill>
                <a:effectLst/>
                <a:uFillTx/>
                <a:latin typeface="Hoefler Text"/>
              </a:rPr>
              <a:t>What do the people in positions of power look like?</a:t>
            </a:r>
          </a:p>
          <a:p>
            <a:pPr marL="0" indent="0">
              <a:buNone/>
            </a:pPr>
            <a:endParaRPr lang="fi-FI" sz="7200">
              <a:latin typeface="Hoefler Text" panose="02030602050506020203" pitchFamily="18" charset="77"/>
            </a:endParaRPr>
          </a:p>
          <a:p>
            <a:pPr>
              <a:buFont typeface="Wingdings" pitchFamily="2" charset="2"/>
              <a:buChar char="Ø"/>
            </a:pPr>
            <a:r>
              <a:rPr lang="en-GB" sz="7200" b="0" i="0" u="none" strike="noStrike" cap="none" baseline="0">
                <a:solidFill>
                  <a:srgbClr val="000000"/>
                </a:solidFill>
                <a:effectLst/>
                <a:uFillTx/>
                <a:latin typeface="Hoefler Text"/>
              </a:rPr>
              <a:t>What do the people who have no privilege look like?</a:t>
            </a:r>
          </a:p>
          <a:p>
            <a:pPr marL="0" indent="0">
              <a:buNone/>
            </a:pPr>
            <a:endParaRPr lang="fi-FI" sz="7200">
              <a:latin typeface="Hoefler Text" panose="02030602050506020203" pitchFamily="18" charset="77"/>
            </a:endParaRPr>
          </a:p>
          <a:p>
            <a:pPr>
              <a:buFont typeface="Wingdings" pitchFamily="2" charset="2"/>
              <a:buChar char="Ø"/>
            </a:pPr>
            <a:r>
              <a:rPr lang="en-GB" sz="7200" b="0" i="0" u="none" strike="noStrike" cap="none" baseline="0">
                <a:solidFill>
                  <a:srgbClr val="000000"/>
                </a:solidFill>
                <a:effectLst/>
                <a:uFillTx/>
                <a:latin typeface="Hoefler Text"/>
              </a:rPr>
              <a:t>What do the main characters look like?</a:t>
            </a:r>
          </a:p>
          <a:p>
            <a:pPr marL="0" indent="0">
              <a:buNone/>
            </a:pPr>
            <a:endParaRPr lang="fi-FI" sz="7200">
              <a:latin typeface="Hoefler Text" panose="02030602050506020203" pitchFamily="18" charset="77"/>
            </a:endParaRPr>
          </a:p>
          <a:p>
            <a:pPr>
              <a:buFont typeface="Wingdings" pitchFamily="2" charset="2"/>
              <a:buChar char="Ø"/>
            </a:pPr>
            <a:r>
              <a:rPr lang="en-GB" sz="7200" b="0" i="0" u="none" strike="noStrike" cap="none" baseline="0">
                <a:solidFill>
                  <a:srgbClr val="000000"/>
                </a:solidFill>
                <a:effectLst/>
                <a:uFillTx/>
                <a:latin typeface="Hoefler Text"/>
              </a:rPr>
              <a:t>Can you find any different languages in the pictures?</a:t>
            </a:r>
          </a:p>
          <a:p>
            <a:pPr marL="0" indent="0">
              <a:buNone/>
            </a:pPr>
            <a:endParaRPr lang="fi-FI"/>
          </a:p>
          <a:p>
            <a:endParaRPr lang="fi-FI">
              <a:solidFill>
                <a:srgbClr val="7F7F7F"/>
              </a:solidFill>
              <a:latin typeface="Franklin Gothic Book"/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9518B2-6DCD-4490-BE92-9751790FB482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664200" y="1333501"/>
            <a:ext cx="6413500" cy="4336904"/>
          </a:xfrm>
        </p:spPr>
        <p:txBody>
          <a:bodyPr vert="horz" lIns="91440" tIns="45720" rIns="91440" bIns="45720" rtlCol="0" anchor="t">
            <a:normAutofit fontScale="22500" lnSpcReduction="20000"/>
          </a:bodyPr>
          <a:lstStyle/>
          <a:p>
            <a:pPr>
              <a:buFont typeface="Wingdings" pitchFamily="2" charset="2"/>
              <a:buChar char="Ø"/>
            </a:pPr>
            <a:endParaRPr lang="fi-FI" sz="7200"/>
          </a:p>
          <a:p>
            <a:pPr>
              <a:buFont typeface="Wingdings" pitchFamily="2" charset="2"/>
              <a:buChar char="Ø"/>
            </a:pPr>
            <a:r>
              <a:rPr lang="en-GB" sz="7200" b="0" i="0" u="none" strike="noStrike" cap="none" baseline="0">
                <a:solidFill>
                  <a:srgbClr val="000000"/>
                </a:solidFill>
                <a:effectLst/>
                <a:uFillTx/>
                <a:latin typeface="Hoefler Text"/>
              </a:rPr>
              <a:t>Can you see any different religions in the pictures? Are they in Finland, or only shown outside of Finland?</a:t>
            </a:r>
          </a:p>
          <a:p>
            <a:pPr>
              <a:buFont typeface="Wingdings" pitchFamily="2" charset="2"/>
              <a:buChar char="Ø"/>
            </a:pPr>
            <a:endParaRPr lang="fi-FI" sz="7200">
              <a:latin typeface="Hoefler Text" panose="02030602050506020203" pitchFamily="18" charset="77"/>
            </a:endParaRPr>
          </a:p>
          <a:p>
            <a:pPr>
              <a:buFont typeface="Wingdings" pitchFamily="2" charset="2"/>
              <a:buChar char="Ø"/>
            </a:pPr>
            <a:r>
              <a:rPr lang="en-GB" sz="7200" b="0" i="0" u="none" strike="noStrike" cap="none" baseline="0">
                <a:solidFill>
                  <a:srgbClr val="000000"/>
                </a:solidFill>
                <a:effectLst/>
                <a:uFillTx/>
                <a:latin typeface="Hoefler Text"/>
              </a:rPr>
              <a:t>What festivals can you find, and which can’t you find?</a:t>
            </a:r>
          </a:p>
          <a:p>
            <a:pPr marL="0" indent="0">
              <a:buNone/>
            </a:pPr>
            <a:endParaRPr lang="fi-FI" sz="7200">
              <a:latin typeface="Hoefler Text" panose="02030602050506020203" pitchFamily="18" charset="77"/>
            </a:endParaRPr>
          </a:p>
          <a:p>
            <a:pPr>
              <a:buFont typeface="Wingdings" pitchFamily="2" charset="2"/>
              <a:buChar char="Ø"/>
            </a:pPr>
            <a:r>
              <a:rPr lang="en-GB" sz="7200" b="0" i="0" u="none" strike="noStrike" cap="none" baseline="0">
                <a:solidFill>
                  <a:srgbClr val="000000"/>
                </a:solidFill>
                <a:effectLst/>
                <a:uFillTx/>
                <a:latin typeface="Hoefler Text"/>
              </a:rPr>
              <a:t>Can you find anyone in the images that you relate to?</a:t>
            </a:r>
          </a:p>
          <a:p>
            <a:pPr>
              <a:buFont typeface="Wingdings" pitchFamily="2" charset="2"/>
              <a:buChar char="Ø"/>
            </a:pPr>
            <a:endParaRPr lang="fi-FI" sz="7200">
              <a:latin typeface="Hoefler Text" panose="02030602050506020203" pitchFamily="18" charset="77"/>
            </a:endParaRPr>
          </a:p>
          <a:p>
            <a:pPr>
              <a:buFont typeface="Wingdings" pitchFamily="2" charset="2"/>
              <a:buChar char="Ø"/>
            </a:pPr>
            <a:r>
              <a:rPr lang="en-GB" sz="7200" b="0" i="0" u="none" strike="noStrike" cap="none" baseline="0">
                <a:solidFill>
                  <a:srgbClr val="000000"/>
                </a:solidFill>
                <a:effectLst/>
                <a:uFillTx/>
                <a:latin typeface="Hoefler Text"/>
              </a:rPr>
              <a:t>What do the people who are depicted as Finns look like?</a:t>
            </a:r>
          </a:p>
          <a:p>
            <a:pPr>
              <a:buFont typeface="Wingdings" pitchFamily="2" charset="2"/>
              <a:buChar char="Ø"/>
            </a:pPr>
            <a:endParaRPr lang="fi-FI" sz="7200">
              <a:latin typeface="Hoefler Text" panose="02030602050506020203" pitchFamily="18" charset="77"/>
            </a:endParaRPr>
          </a:p>
          <a:p>
            <a:pPr>
              <a:buFont typeface="Wingdings" pitchFamily="2" charset="2"/>
              <a:buChar char="Ø"/>
            </a:pPr>
            <a:r>
              <a:rPr lang="en-GB" sz="7200" b="0" i="0" u="none" strike="noStrike" cap="none" baseline="0">
                <a:solidFill>
                  <a:srgbClr val="000000"/>
                </a:solidFill>
                <a:effectLst/>
                <a:uFillTx/>
                <a:latin typeface="Hoefler Text"/>
              </a:rPr>
              <a:t>What kind of things and and people are depicted as Finns?</a:t>
            </a:r>
          </a:p>
          <a:p>
            <a:pPr>
              <a:buFont typeface="Wingdings" pitchFamily="2" charset="2"/>
              <a:buChar char="Ø"/>
            </a:pPr>
            <a:endParaRPr lang="fi-FI" sz="7200">
              <a:latin typeface="Hoefler Text" panose="02030602050506020203" pitchFamily="18" charset="77"/>
            </a:endParaRPr>
          </a:p>
          <a:p>
            <a:pPr>
              <a:buFont typeface="Wingdings" pitchFamily="2" charset="2"/>
              <a:buChar char="Ø"/>
            </a:pPr>
            <a:r>
              <a:rPr lang="en-GB" sz="7200" b="0" i="0" u="none" strike="noStrike" cap="none" baseline="0">
                <a:solidFill>
                  <a:srgbClr val="000000"/>
                </a:solidFill>
                <a:effectLst/>
                <a:uFillTx/>
                <a:latin typeface="Hoefler Text"/>
              </a:rPr>
              <a:t>What kind of things and and people are depicted as foreign?</a:t>
            </a:r>
          </a:p>
          <a:p>
            <a:pPr marL="0" indent="0">
              <a:buNone/>
            </a:pPr>
            <a:endParaRPr lang="fi-FI" sz="7200">
              <a:latin typeface="Hoefler Text" panose="02030602050506020203" pitchFamily="18" charset="77"/>
            </a:endParaRPr>
          </a:p>
          <a:p>
            <a:pPr>
              <a:buFont typeface="Wingdings" pitchFamily="2" charset="2"/>
              <a:buChar char="Ø"/>
            </a:pPr>
            <a:r>
              <a:rPr lang="en-GB" sz="7200" b="0" i="0" u="none" strike="noStrike" cap="none" baseline="0">
                <a:solidFill>
                  <a:srgbClr val="000000"/>
                </a:solidFill>
                <a:effectLst/>
                <a:uFillTx/>
                <a:latin typeface="Hoefler Text"/>
              </a:rPr>
              <a:t>Do you think anything should be changed in the images? What? </a:t>
            </a:r>
          </a:p>
          <a:p>
            <a:endParaRPr lang="fi-FI">
              <a:solidFill>
                <a:srgbClr val="7F7F7F"/>
              </a:solidFill>
              <a:latin typeface="Franklin Gothic Book"/>
            </a:endParaRPr>
          </a:p>
        </p:txBody>
      </p:sp>
      <p:pic>
        <p:nvPicPr>
          <p:cNvPr id="6" name="Kuva 11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6EDD0C2E-EC92-4A2B-B6D1-E2FF2EEE55DB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0317186" y="5524499"/>
            <a:ext cx="1874813" cy="1331882"/>
          </a:xfrm>
          <a:prstGeom prst="rect">
            <a:avLst/>
          </a:prstGeom>
        </p:spPr>
      </p:pic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A98C4F48-9227-074D-A162-302281CCABE8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GB" sz="1200" b="0" i="0" u="none" strike="noStrike" cap="none" baseline="0">
                <a:solidFill>
                  <a:srgbClr val="898989"/>
                </a:solidFill>
                <a:effectLst/>
                <a:uFillTx/>
                <a:latin typeface="Calibri"/>
              </a:rPr>
              <a:t>This project receives funding from the European Union</a:t>
            </a:r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ED1212D6-434A-DC41-A4CD-151B22267F01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545785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Ryhmä 4">
            <a:extLst>
              <a:ext uri="{FF2B5EF4-FFF2-40B4-BE49-F238E27FC236}">
                <a16:creationId xmlns:a16="http://schemas.microsoft.com/office/drawing/2014/main" id="{F9AE0297-C350-4653-A66B-746D090DE49A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1877637" y="5174171"/>
            <a:ext cx="8436728" cy="1766111"/>
            <a:chOff x="1331843" y="4807282"/>
            <a:chExt cx="9780105" cy="2053977"/>
          </a:xfrm>
        </p:grpSpPr>
        <p:pic>
          <p:nvPicPr>
            <p:cNvPr id="2" name="Kuva 2" descr="Kuva, joka sisältää kohteen teksti&#10;&#10;Kuvaus luotu automaattisesti">
              <a:extLst>
                <a:ext uri="{FF2B5EF4-FFF2-40B4-BE49-F238E27FC236}">
                  <a16:creationId xmlns:a16="http://schemas.microsoft.com/office/drawing/2014/main" id="{07E9C0D6-C709-490D-9591-2831CB751AEA}"/>
                </a:ext>
              </a:extLst>
            </p:cNvPr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9"/>
            <a:stretch>
              <a:fillRect/>
            </a:stretch>
          </p:blipFill>
          <p:spPr>
            <a:xfrm>
              <a:off x="4850296" y="4807282"/>
              <a:ext cx="2743200" cy="2053977"/>
            </a:xfrm>
            <a:prstGeom prst="rect">
              <a:avLst/>
            </a:prstGeom>
          </p:spPr>
        </p:pic>
        <p:pic>
          <p:nvPicPr>
            <p:cNvPr id="3" name="Kuva 3">
              <a:extLst>
                <a:ext uri="{FF2B5EF4-FFF2-40B4-BE49-F238E27FC236}">
                  <a16:creationId xmlns:a16="http://schemas.microsoft.com/office/drawing/2014/main" id="{97EA9C90-9883-49A0-ABD2-718CAA6E1489}"/>
                </a:ext>
              </a:extLst>
            </p:cNvPr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0"/>
            <a:stretch>
              <a:fillRect/>
            </a:stretch>
          </p:blipFill>
          <p:spPr>
            <a:xfrm>
              <a:off x="1331843" y="4807282"/>
              <a:ext cx="2743200" cy="2053977"/>
            </a:xfrm>
            <a:prstGeom prst="rect">
              <a:avLst/>
            </a:prstGeom>
          </p:spPr>
        </p:pic>
        <p:pic>
          <p:nvPicPr>
            <p:cNvPr id="4" name="Kuva 4">
              <a:extLst>
                <a:ext uri="{FF2B5EF4-FFF2-40B4-BE49-F238E27FC236}">
                  <a16:creationId xmlns:a16="http://schemas.microsoft.com/office/drawing/2014/main" id="{603CC7B7-4597-485B-B430-64B1E1F41C60}"/>
                </a:ext>
              </a:extLst>
            </p:cNvPr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1"/>
            <a:stretch>
              <a:fillRect/>
            </a:stretch>
          </p:blipFill>
          <p:spPr>
            <a:xfrm>
              <a:off x="8368748" y="4807282"/>
              <a:ext cx="2743200" cy="2053977"/>
            </a:xfrm>
            <a:prstGeom prst="rect">
              <a:avLst/>
            </a:prstGeom>
          </p:spPr>
        </p:pic>
      </p:grpSp>
      <p:sp>
        <p:nvSpPr>
          <p:cNvPr id="6" name="Suorakulmio 5">
            <a:extLst>
              <a:ext uri="{FF2B5EF4-FFF2-40B4-BE49-F238E27FC236}">
                <a16:creationId xmlns:a16="http://schemas.microsoft.com/office/drawing/2014/main" id="{7A590D19-2FCC-4EE3-B925-F4240660509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2332"/>
            <a:ext cx="12192000" cy="5274364"/>
          </a:xfrm>
          <a:prstGeom prst="rect">
            <a:avLst/>
          </a:prstGeom>
          <a:solidFill>
            <a:srgbClr val="F5EF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1" name="Kuva 11">
            <a:extLst>
              <a:ext uri="{FF2B5EF4-FFF2-40B4-BE49-F238E27FC236}">
                <a16:creationId xmlns:a16="http://schemas.microsoft.com/office/drawing/2014/main" id="{3CB8A149-1055-4F4D-AB09-C8261A0AFBB8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3260035" y="649920"/>
            <a:ext cx="5671930" cy="4040295"/>
          </a:xfrm>
          <a:prstGeom prst="rect">
            <a:avLst/>
          </a:prstGeom>
        </p:spPr>
      </p:pic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883C11B-FC87-E64C-9FDD-5D8580F2F9FA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136816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10.0"/>
  <p:tag name="AS_RELEASE_DATE" val="2017.10.31"/>
  <p:tag name="AS_TITLE" val="Aspose.Slides for Java"/>
  <p:tag name="AS_VERSION" val="17.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7851ec-e5eb-4ec6-a78a-f1fc009687f5">
      <Terms xmlns="http://schemas.microsoft.com/office/infopath/2007/PartnerControls"/>
    </lcf76f155ced4ddcb4097134ff3c332f>
    <TaxCatchAll xmlns="2a9a863d-edf9-4c31-838d-cdbbe608af7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93B6E2DFB4AB47977426F87EB81CFF" ma:contentTypeVersion="15" ma:contentTypeDescription="Luo uusi asiakirja." ma:contentTypeScope="" ma:versionID="40470e20435ad4b9a8799615b2af739a">
  <xsd:schema xmlns:xsd="http://www.w3.org/2001/XMLSchema" xmlns:xs="http://www.w3.org/2001/XMLSchema" xmlns:p="http://schemas.microsoft.com/office/2006/metadata/properties" xmlns:ns2="c77851ec-e5eb-4ec6-a78a-f1fc009687f5" xmlns:ns3="2a9a863d-edf9-4c31-838d-cdbbe608af7d" targetNamespace="http://schemas.microsoft.com/office/2006/metadata/properties" ma:root="true" ma:fieldsID="ff23565cda65ba06e35cb2344f30df88" ns2:_="" ns3:_="">
    <xsd:import namespace="c77851ec-e5eb-4ec6-a78a-f1fc009687f5"/>
    <xsd:import namespace="2a9a863d-edf9-4c31-838d-cdbbe608af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7851ec-e5eb-4ec6-a78a-f1fc009687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c2018052-848a-49b9-836d-4daab3d3b3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9a863d-edf9-4c31-838d-cdbbe608af7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4be6ed0-a07d-4bcd-9371-866f3b813514}" ma:internalName="TaxCatchAll" ma:showField="CatchAllData" ma:web="2a9a863d-edf9-4c31-838d-cdbbe608af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3CF074-8DAF-4A61-858E-ADDB136D5E89}">
  <ds:schemaRefs>
    <ds:schemaRef ds:uri="c77851ec-e5eb-4ec6-a78a-f1fc009687f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2a9a863d-edf9-4c31-838d-cdbbe608af7d"/>
  </ds:schemaRefs>
</ds:datastoreItem>
</file>

<file path=customXml/itemProps2.xml><?xml version="1.0" encoding="utf-8"?>
<ds:datastoreItem xmlns:ds="http://schemas.openxmlformats.org/officeDocument/2006/customXml" ds:itemID="{F86FA9B9-98C4-4D01-A53F-DD70FD88B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7851ec-e5eb-4ec6-a78a-f1fc009687f5"/>
    <ds:schemaRef ds:uri="2a9a863d-edf9-4c31-838d-cdbbe608a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AF2D87-9E41-4DD0-A19B-AB59478B77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Laajakuva</PresentationFormat>
  <Paragraphs>53</Paragraphs>
  <Slides>7</Slides>
  <Notes>1</Notes>
  <HiddenSlides>0</HiddenSlides>
  <MMClips>2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Franklin Gothic Heavy</vt:lpstr>
      <vt:lpstr>Hoefler Text</vt:lpstr>
      <vt:lpstr>Wingdings</vt:lpstr>
      <vt:lpstr>Office-teema</vt:lpstr>
      <vt:lpstr>PowerPoint-esitys</vt:lpstr>
      <vt:lpstr>Welcome to the  Together Without Racism training!</vt:lpstr>
      <vt:lpstr>PowerPoint-esitys</vt:lpstr>
      <vt:lpstr>     Let’s watch the music video  ”Takas mestoil” NaharY "Takas mestoil" feat. Diison  </vt:lpstr>
      <vt:lpstr>PowerPoint-esitys</vt:lpstr>
      <vt:lpstr>In pairs/groups, look at different learning materials or images in the media using the following supporting questions: 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cp:lastModifiedBy>Eeva Likitalo</cp:lastModifiedBy>
  <cp:revision>6</cp:revision>
  <dcterms:created xsi:type="dcterms:W3CDTF">2022-01-17T21:20:46Z</dcterms:created>
  <dcterms:modified xsi:type="dcterms:W3CDTF">2023-01-11T12:20:44Z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ExtendedDescription">
    <vt:lpwstr/>
  </property>
  <property fmtid="{D5CDD505-2E9C-101B-9397-08002B2CF9AE}" pid="3" name="_SharedFileIndex">
    <vt:lpwstr/>
  </property>
  <property fmtid="{D5CDD505-2E9C-101B-9397-08002B2CF9AE}" pid="4" name="_SourceUrl">
    <vt:lpwstr/>
  </property>
  <property fmtid="{D5CDD505-2E9C-101B-9397-08002B2CF9AE}" pid="5" name="ComplianceAssetId">
    <vt:lpwstr/>
  </property>
  <property fmtid="{D5CDD505-2E9C-101B-9397-08002B2CF9AE}" pid="6" name="ContentTypeId">
    <vt:lpwstr>0x0101005293B6E2DFB4AB47977426F87EB81CFF</vt:lpwstr>
  </property>
  <property fmtid="{D5CDD505-2E9C-101B-9397-08002B2CF9AE}" pid="7" name="MediaServiceImageTags">
    <vt:lpwstr/>
  </property>
  <property fmtid="{D5CDD505-2E9C-101B-9397-08002B2CF9AE}" pid="8" name="TriggerFlowInfo">
    <vt:lpwstr/>
  </property>
</Properties>
</file>